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476672"/>
            <a:ext cx="6840760" cy="3123779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Организация проектной деятельности на уроках литературы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929066"/>
            <a:ext cx="8643998" cy="2000264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Презентация подготовлена учителем русского языка и литературы МАОУ СОШ№2 </a:t>
            </a:r>
            <a:r>
              <a:rPr lang="ru-RU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им.Тубилина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И.Т. Фесенко А.Ю.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teacher_2\Рабочий стол\DSCN164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88640"/>
            <a:ext cx="2448272" cy="2592288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b="1" i="1" dirty="0" smtClean="0">
                <a:solidFill>
                  <a:srgbClr val="C00000"/>
                </a:solidFill>
              </a:rPr>
              <a:t>!!! Развитию навыков исследовательской деятельности учащихся способствуют педагогические ситуации. </a:t>
            </a:r>
            <a:endParaRPr lang="ru-RU" sz="4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5483245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Исследование может быть организовано на всех этапах обучения литературе: некоторые элементы исследовательского подхода школьникам следует осваивать уже в среднем звене, тогда более реальным будет подъем к высшему уровню творческой самостоятельности.</a:t>
            </a:r>
          </a:p>
          <a:p>
            <a:pPr algn="ctr"/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35732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Ученические работы по литературе можно разделить на следующие виды: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1) работы, в которых проводится анализ текста художественного произведения с целью выявления его художественного своеобразия, особенностей авторского стиля, мастерства писателя, типологии образов.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2)работы, в которых разрешение поставленной проблемы осуществляется на основе сравнения двух или нескольких произведений.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3) работы, предполагающие интеграцию литературы и истории, философии, лингвистики.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4) работы, посвящённые изучению жизни и творчества писателей, чьи судьбы связаны с историей города, области (литературное краеведение)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28641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Наш опыт показал, что проектная деятельность, аккумулируя все знания,  умения и навыки учащихся, выводит их на принципиально новую ступень познания и творчества, способствует самоопределению личности.</a:t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126163"/>
          </a:xfrm>
        </p:spPr>
        <p:txBody>
          <a:bodyPr/>
          <a:lstStyle/>
          <a:p>
            <a:pPr>
              <a:buNone/>
            </a:pPr>
            <a:endParaRPr lang="ru-RU" sz="4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4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Знание только тогда становится знанием, когда оно приобретено усилиями своей мысли, а не памятью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Л. Н. Толстой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Зачем нужны проекты на уроках литературы?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Проектный и поисковый метод  формируют компетенции непосредственно сопряженные с практической деятельностью.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Они широко востребованы за счет рационального сочетания теоретических знаний и их практического применения для решения конкретных проблем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pic>
        <p:nvPicPr>
          <p:cNvPr id="2051" name="Picture 3" descr="C:\Documents and Settings\teacher_2\Рабочий стол\Копия DSCN167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4509120"/>
            <a:ext cx="3240360" cy="2016224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52" name="Picture 4" descr="C:\Documents and Settings\teacher_2\Рабочий стол\DSCN166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4509120"/>
            <a:ext cx="2952328" cy="2088232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Проектно-исследовательская деятельность учащихся способствует истинному обучению, так как она: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личностно ориентирована;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характеризуется возрастанием интереса и вовлечённости в работу по мере её выполнения;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позволяет реализовать педагогические цели на всех этапах;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позволяет учиться на собственном опыте, на реализации конкретного дела;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приносит удовлетворение ученикам, видящим продукт собственного труда.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413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</a:rPr>
              <a:t>Учитель, всегда помни!!!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40769"/>
            <a:ext cx="8858312" cy="2376263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ru-RU" sz="5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стенах школы «не мыслям надобно учить, а учить мыслить».</a:t>
            </a:r>
          </a:p>
          <a:p>
            <a:endParaRPr lang="ru-RU" dirty="0"/>
          </a:p>
        </p:txBody>
      </p:sp>
      <p:pic>
        <p:nvPicPr>
          <p:cNvPr id="5" name="Рисунок 4" descr="C:\Users\ADMIN\Desktop\P113000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789040"/>
            <a:ext cx="3112770" cy="263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7" name="Рисунок 6" descr="C:\Users\ADMIN\Desktop\P1130023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3861048"/>
            <a:ext cx="3223259" cy="2636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ru-RU" sz="4000" dirty="0" smtClean="0"/>
          </a:p>
          <a:p>
            <a:pPr algn="ctr">
              <a:buNone/>
            </a:pPr>
            <a:r>
              <a:rPr lang="ru-RU" sz="4000" dirty="0" smtClean="0"/>
              <a:t>Ученый-методист М.Г. </a:t>
            </a:r>
            <a:r>
              <a:rPr lang="ru-RU" sz="4000" dirty="0" err="1" smtClean="0"/>
              <a:t>Качурин</a:t>
            </a:r>
            <a:r>
              <a:rPr lang="ru-RU" sz="4000" dirty="0" smtClean="0"/>
              <a:t> убежден, что «исследовательскую работу на уроках литературы необходимо рассматривать с двух точек зрения:</a:t>
            </a:r>
          </a:p>
          <a:p>
            <a:pPr algn="ctr">
              <a:buNone/>
            </a:pPr>
            <a:r>
              <a:rPr lang="ru-RU" sz="4000" dirty="0" smtClean="0"/>
              <a:t>  </a:t>
            </a:r>
          </a:p>
          <a:p>
            <a:pPr algn="ctr">
              <a:buNone/>
            </a:pPr>
            <a:endParaRPr lang="ru-RU" sz="4000" dirty="0" smtClean="0"/>
          </a:p>
          <a:p>
            <a:pPr algn="ctr">
              <a:buNone/>
            </a:pPr>
            <a:endParaRPr lang="ru-RU" sz="4000" dirty="0" smtClean="0"/>
          </a:p>
        </p:txBody>
      </p:sp>
      <p:sp>
        <p:nvSpPr>
          <p:cNvPr id="6" name="Стрелка вправо 5"/>
          <p:cNvSpPr/>
          <p:nvPr/>
        </p:nvSpPr>
        <p:spPr>
          <a:xfrm rot="7223939">
            <a:off x="2181892" y="33740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 rot="2506580">
            <a:off x="5558500" y="3360952"/>
            <a:ext cx="111832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85786" y="4143380"/>
            <a:ext cx="3500462" cy="114300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Как метод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714876" y="4143380"/>
            <a:ext cx="3857652" cy="121444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Как уровень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873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Проектно-исследовательская деятельность имеет следующую структуру: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8686800" cy="5572164"/>
          </a:xfrm>
        </p:spPr>
        <p:txBody>
          <a:bodyPr>
            <a:noAutofit/>
          </a:bodyPr>
          <a:lstStyle/>
          <a:p>
            <a:pPr algn="ctr"/>
            <a:r>
              <a:rPr lang="ru-RU" b="1" i="1" dirty="0" smtClean="0"/>
              <a:t>мотив, </a:t>
            </a:r>
          </a:p>
          <a:p>
            <a:pPr algn="ctr"/>
            <a:r>
              <a:rPr lang="ru-RU" b="1" i="1" dirty="0" smtClean="0"/>
              <a:t>проблема, </a:t>
            </a:r>
          </a:p>
          <a:p>
            <a:pPr algn="ctr"/>
            <a:r>
              <a:rPr lang="ru-RU" b="1" i="1" dirty="0" smtClean="0"/>
              <a:t>цель, </a:t>
            </a:r>
          </a:p>
          <a:p>
            <a:pPr algn="ctr"/>
            <a:r>
              <a:rPr lang="ru-RU" b="1" i="1" dirty="0" smtClean="0"/>
              <a:t>задачи,</a:t>
            </a:r>
          </a:p>
          <a:p>
            <a:pPr algn="ctr"/>
            <a:r>
              <a:rPr lang="ru-RU" b="1" i="1" dirty="0" smtClean="0"/>
              <a:t> методы и способы, </a:t>
            </a:r>
          </a:p>
          <a:p>
            <a:pPr algn="ctr"/>
            <a:r>
              <a:rPr lang="ru-RU" b="1" i="1" dirty="0" smtClean="0"/>
              <a:t>план, </a:t>
            </a:r>
          </a:p>
          <a:p>
            <a:pPr algn="ctr"/>
            <a:r>
              <a:rPr lang="ru-RU" b="1" i="1" dirty="0" smtClean="0"/>
              <a:t>действия, </a:t>
            </a:r>
          </a:p>
          <a:p>
            <a:pPr algn="ctr"/>
            <a:r>
              <a:rPr lang="ru-RU" b="1" i="1" dirty="0" smtClean="0"/>
              <a:t>результаты, </a:t>
            </a:r>
          </a:p>
          <a:p>
            <a:pPr algn="ctr"/>
            <a:r>
              <a:rPr lang="ru-RU" b="1" i="1" dirty="0" smtClean="0"/>
              <a:t>рефлексия.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ru-RU" u="sng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r>
              <a:rPr lang="ru-RU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Основа урока литературы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- это учебно-познавательная деятельность учащихся, направленная на стимулирование личностного восприятия литературы.</a:t>
            </a:r>
          </a:p>
          <a:p>
            <a:endParaRPr lang="ru-RU" dirty="0" smtClean="0"/>
          </a:p>
          <a:p>
            <a:pPr algn="ctr">
              <a:buNone/>
            </a:pP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!!! Тогда каждый подросток, постигая объективное содержание произведений искусства слова, видит в них не только средство получить оценку или обогатить свой словарный запас, но находит в них пищу для размышлений и глубоких переживаний.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фесенки\Desktop\kartinki-dlya-fona-prezentacii-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Какие вопросы для меня важны?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 организовать уроки литературы исследовательской направленности?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Как найти тему для исследования?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Какие алгоритмы дать в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помощь ученикам?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 сделать занятия увлекательными и плодотворными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428</Words>
  <Application>Microsoft Office PowerPoint</Application>
  <PresentationFormat>Экран 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Организация проектной деятельности на уроках литературы</vt:lpstr>
      <vt:lpstr>Слайд 2</vt:lpstr>
      <vt:lpstr>Зачем нужны проекты на уроках литературы?</vt:lpstr>
      <vt:lpstr>Слайд 4</vt:lpstr>
      <vt:lpstr>Учитель, всегда помни!!!</vt:lpstr>
      <vt:lpstr>Слайд 6</vt:lpstr>
      <vt:lpstr>Проектно-исследовательская деятельность имеет следующую структуру:</vt:lpstr>
      <vt:lpstr>Слайд 8</vt:lpstr>
      <vt:lpstr>Какие вопросы для меня важны?</vt:lpstr>
      <vt:lpstr>Слайд 10</vt:lpstr>
      <vt:lpstr>Слайд 11</vt:lpstr>
      <vt:lpstr>Ученические работы по литературе можно разделить на следующие виды: </vt:lpstr>
      <vt:lpstr>Слайд 13</vt:lpstr>
      <vt:lpstr>Наш опыт показал, что проектная деятельность, аккумулируя все знания,  умения и навыки учащихся, выводит их на принципиально новую ступень познания и творчества, способствует самоопределению личности.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проектной деятельности на уроках литературы</dc:title>
  <dc:creator>фесенки</dc:creator>
  <cp:lastModifiedBy>teacher_2</cp:lastModifiedBy>
  <cp:revision>16</cp:revision>
  <dcterms:created xsi:type="dcterms:W3CDTF">2015-11-17T15:21:57Z</dcterms:created>
  <dcterms:modified xsi:type="dcterms:W3CDTF">2015-11-18T10:26:24Z</dcterms:modified>
</cp:coreProperties>
</file>