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77" r:id="rId2"/>
    <p:sldId id="276" r:id="rId3"/>
    <p:sldId id="278" r:id="rId4"/>
    <p:sldId id="279" r:id="rId5"/>
    <p:sldId id="256" r:id="rId6"/>
    <p:sldId id="259" r:id="rId7"/>
    <p:sldId id="268" r:id="rId8"/>
    <p:sldId id="257" r:id="rId9"/>
    <p:sldId id="269" r:id="rId10"/>
    <p:sldId id="275" r:id="rId11"/>
    <p:sldId id="280" r:id="rId12"/>
    <p:sldId id="286" r:id="rId13"/>
    <p:sldId id="289" r:id="rId14"/>
    <p:sldId id="281" r:id="rId15"/>
    <p:sldId id="282" r:id="rId16"/>
    <p:sldId id="283" r:id="rId17"/>
    <p:sldId id="284" r:id="rId18"/>
    <p:sldId id="285" r:id="rId19"/>
    <p:sldId id="290" r:id="rId20"/>
    <p:sldId id="291" r:id="rId21"/>
    <p:sldId id="292" r:id="rId22"/>
    <p:sldId id="293" r:id="rId23"/>
    <p:sldId id="294" r:id="rId24"/>
    <p:sldId id="296" r:id="rId25"/>
    <p:sldId id="295" r:id="rId26"/>
    <p:sldId id="297" r:id="rId27"/>
    <p:sldId id="298" r:id="rId28"/>
    <p:sldId id="299" r:id="rId29"/>
    <p:sldId id="300" r:id="rId30"/>
    <p:sldId id="288" r:id="rId31"/>
    <p:sldId id="28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A231E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9BCD9-749A-41C0-B76E-67D07F229D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9EC8B-79E2-4817-AAEB-FA63BDF63E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98F0F-B836-4405-BCAE-5B0732919A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D5DC6-A08E-4F41-BCA8-F95A0404BFB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45004-C3BE-4DB0-B3B3-8D492B149D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4A5E04-CE66-4D71-BBBF-EAE002C223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22C33-EE9D-418B-A738-C278C5C33B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6E8A1-0A88-44A3-9475-4625DD141D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123C-3103-4BD2-B464-155587938B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BA5968-99B4-456F-9B9A-9ED2C6085F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EA1C0-AACC-492F-8075-AD1DA7A06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FBEFB3FB-8353-4570-BB56-40FC121E52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otokritik.ru/photos/big/2007/08/17/319919.jpg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leelik.com/uploads/posts/5-85850a6e7911.jpg" TargetMode="External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hyperlink" Target="http://www.proza.ru/pics/2009/03/24/943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ntent.foto.mail.ru/mail/s.anisimov/_blogs/i-240.jpg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science.compulenta.ru/upload/iblock/5e4/vin.jpg" TargetMode="External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52;&#1072;&#1082;&#1089;&#1080;&#1084;.6DC8D6249F04454\&#1056;&#1072;&#1073;&#1086;&#1095;&#1080;&#1081;%20&#1089;&#1090;&#1086;&#1083;\&#1084;&#1072;&#1084;&#1080;&#1085;&#1072;\&#1074;&#1086;&#1081;&#1085;&#1072;\&#1057;&#1074;&#1103;&#1097;&#1077;&#1085;&#1085;&#1072;&#1103;%20&#1074;&#1086;&#1081;&#1085;&#1072;.mp3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52;&#1072;&#1082;&#1089;&#1080;&#1084;.6DC8D6249F04454\&#1056;&#1072;&#1073;&#1086;&#1095;&#1080;&#1081;%20&#1089;&#1090;&#1086;&#1083;\&#1084;&#1072;&#1084;&#1080;&#1085;&#1072;\&#1074;&#1086;&#1081;&#1085;&#1072;\levitan4.mp3" TargetMode="Externa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52;&#1072;&#1082;&#1089;&#1080;&#1084;.6DC8D6249F04454\&#1056;&#1072;&#1073;&#1086;&#1095;&#1080;&#1081;%20&#1089;&#1090;&#1086;&#1083;\&#1084;&#1072;&#1084;&#1080;&#1085;&#1072;\&#1074;&#1086;&#1081;&#1085;&#1072;\&#1044;&#1077;&#1085;&#1100;%20&#1087;&#1086;&#1073;&#1077;&#1076;&#1099;.mp3" TargetMode="Externa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71480"/>
            <a:ext cx="871543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Единый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Всекубанский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классный 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час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714488"/>
            <a:ext cx="8358246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8000" b="1" spc="50" dirty="0" smtClean="0">
                <a:ln w="11430"/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единстве наша сила!»</a:t>
            </a:r>
            <a:endParaRPr lang="ru-RU" sz="8000" b="1" spc="50" dirty="0">
              <a:ln w="11430"/>
              <a:solidFill>
                <a:srgbClr val="FFC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5790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16157451_salut_pobedy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81" name="Picture 5" descr="16155269_salut_pobed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8988" y="476250"/>
            <a:ext cx="5087937" cy="5976938"/>
          </a:xfrm>
          <a:prstGeom prst="rect">
            <a:avLst/>
          </a:prstGeom>
          <a:noFill/>
        </p:spPr>
      </p:pic>
      <p:pic>
        <p:nvPicPr>
          <p:cNvPr id="24582" name="Picture 6" descr="16234506_1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0"/>
            <a:ext cx="52800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458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3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001.radikal.ru/i193/1304/bc/69b5a4c7ed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85926"/>
            <a:ext cx="4643470" cy="309197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357166"/>
            <a:ext cx="3714776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КРЫМ</a:t>
            </a:r>
            <a:endParaRPr lang="ru-RU" sz="8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5816" y="5072074"/>
            <a:ext cx="5799588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РОССИЯ</a:t>
            </a:r>
            <a:endParaRPr lang="ru-RU" sz="8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8555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85784" y="214290"/>
            <a:ext cx="993725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type="body" idx="4294967295"/>
          </p:nvPr>
        </p:nvSpPr>
        <p:spPr>
          <a:xfrm>
            <a:off x="4214810" y="2500307"/>
            <a:ext cx="5214974" cy="2643206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Заря засияла над Крымской землею, 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Над морем рассеялся сумрак ночной. 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Белеет на взгорье, над синей волною, </a:t>
            </a:r>
          </a:p>
          <a:p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Краса </a:t>
            </a:r>
            <a:r>
              <a:rPr lang="ru-RU" sz="2000" b="1" dirty="0" err="1">
                <a:solidFill>
                  <a:schemeClr val="accent2">
                    <a:lumMod val="75000"/>
                  </a:schemeClr>
                </a:solidFill>
              </a:rPr>
              <a:t>Черноморья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>, наш город-герой.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14663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98" y="1196752"/>
            <a:ext cx="5465762" cy="4085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464696" y="900786"/>
            <a:ext cx="36724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Полуостров Крым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расположен на юге Восточной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Европы, занимает выгодное  положение. На севере полуостров соединен с  материком узким (7—23 км) </a:t>
            </a:r>
          </a:p>
          <a:p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Перекопским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перешейком. С  запада и юга полуостров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омывают Черное море, с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востока — Керченский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пролив, а с северо-востока —  воды Азовского моря и его залива Сиваша.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93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stat17.privet.ru/lr/0a07aa3d3415f0b94b7192c1df24d6f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548680"/>
            <a:ext cx="7126362" cy="583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85852" y="285728"/>
            <a:ext cx="6929486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Ласточкино гнездо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3598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357290" y="357166"/>
            <a:ext cx="63579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Крепость </a:t>
            </a:r>
            <a:r>
              <a:rPr kumimoji="0" lang="ru-RU" sz="6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Алустон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http://a-a-ah.ru/data/place/m1/m1-8/8803/images/4f2355949e8b6739140959.550x340c.jpg?3a35f5cd66089a6c3c5c4075aa3b291c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00174"/>
            <a:ext cx="771530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731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4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642910" y="357166"/>
            <a:ext cx="792961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</a:rPr>
              <a:t>Собор Александра Невского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3" name="Рисунок 2" descr="&amp;Scy;&amp;vcy;&amp;yacy;&amp;tcy;&amp;ocy;&amp;gcy;&amp;ocy; &amp;Acy;&amp;lcy;&amp;iecy;&amp;kcy;&amp;scy;&amp;acy;&amp;ncy;&amp;dcy;&amp;rcy;&amp;acy; &amp;Ncy;&amp;iecy;&amp;vcy;&amp;scy;&amp;kcy;&amp;ocy;&amp;gcy;&amp;o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357298"/>
            <a:ext cx="721523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9914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928794" y="214290"/>
            <a:ext cx="578647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Times New Roman" pitchFamily="18" charset="0"/>
              </a:rPr>
              <a:t>Балаклава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3" name="Рисунок 2" descr="http://image.zn.ua/media/images/original/Mar2011/3111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00174"/>
            <a:ext cx="721523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4925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85720" y="357166"/>
            <a:ext cx="8643998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Военно-исторический музей Черноморского флота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http://101hotels.info/uploads/image/facility/2425/12799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857364"/>
            <a:ext cx="671517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417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52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0294" y="5013176"/>
            <a:ext cx="8424936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ts val="600"/>
              </a:spcBef>
              <a:spcAft>
                <a:spcPct val="0"/>
              </a:spcAft>
              <a:buClr>
                <a:srgbClr val="EEF0E8"/>
              </a:buClr>
              <a:buSzPct val="167000"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Название «Крым» происходит от тюркского – вал, стена, ров.</a:t>
            </a:r>
            <a:r>
              <a:rPr kumimoji="0" lang="ru-RU" altLang="ru-RU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Перекопский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 или Турецкий вал отделял Крым от материка, он был построен 2 тыс. лет назад. Его длина почти 8,5 км.</a:t>
            </a:r>
          </a:p>
        </p:txBody>
      </p:sp>
    </p:spTree>
    <p:extLst>
      <p:ext uri="{BB962C8B-B14F-4D97-AF65-F5344CB8AC3E}">
        <p14:creationId xmlns:p14="http://schemas.microsoft.com/office/powerpoint/2010/main" val="255709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ppt4web.ru/images/1563/45206/31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751"/>
            <a:ext cx="5154003" cy="3857191"/>
          </a:xfrm>
          <a:prstGeom prst="rect">
            <a:avLst/>
          </a:prstGeom>
          <a:noFill/>
        </p:spPr>
      </p:pic>
      <p:pic>
        <p:nvPicPr>
          <p:cNvPr id="10242" name="Picture 2" descr="http://s001.radikal.ru/i193/1304/bc/69b5a4c7ed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571876"/>
            <a:ext cx="4643470" cy="30919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381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75" y="0"/>
            <a:ext cx="9191809" cy="619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5675" y="5657671"/>
            <a:ext cx="9179914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Херсонес Таврический был основан греками в VI в. до н.э. и просуществовал ещё  почти 2 тысячи лет.  Руины Херсонеса расположены на  территории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Севастополя.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69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3529"/>
            <a:ext cx="9246274" cy="829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899417" y="-1179512"/>
            <a:ext cx="3312368" cy="52629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 VIII-IX вв. стали складываться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экономические и культурные связи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Крыма с русскими княжествами.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Арабы называли Черное море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Русским морем. В конце Х века в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древнем Херсонесе принял крещение 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русский князь Владимир.  </a:t>
            </a:r>
          </a:p>
        </p:txBody>
      </p:sp>
    </p:spTree>
    <p:extLst>
      <p:ext uri="{BB962C8B-B14F-4D97-AF65-F5344CB8AC3E}">
        <p14:creationId xmlns:p14="http://schemas.microsoft.com/office/powerpoint/2010/main" val="155282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566"/>
            <a:ext cx="9143999" cy="587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660794"/>
            <a:ext cx="914399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 1475 г. на Крымский полуостров  вторглись войска султанской Турции.  Крымское ханство стало  вассалом Турции.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7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09" y="2349376"/>
            <a:ext cx="2232025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979" y="4000500"/>
            <a:ext cx="220503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377" y="2253380"/>
            <a:ext cx="2016224" cy="2977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5675" y="5230689"/>
            <a:ext cx="21496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А.В. Суворов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8561" y="3500462"/>
            <a:ext cx="2106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М.И. Кутузов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92953" y="5230689"/>
            <a:ext cx="21507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Ф.Ф. Ушаков.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0218"/>
            <a:ext cx="9036496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протяжении многих лет Россия вела войны с Османской империей. Большую  роль в этой борьбе сыграли А.В. Суворов, М.И. Кутузов и Ф.Ф. Ушаков.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8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1" y="314386"/>
            <a:ext cx="4465192" cy="582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84785" y="188640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 1783 году Крым вошел в состав России, что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было ратифицировано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Ясским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мирным договором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1791 г.) между Россией и Османской империей.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«Возвращая жителям тех мест силою сего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нашего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Императорского Манифеста таковую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бытия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их перемену, обещаем свято 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непоколебимо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за себя и преемников престола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нашего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содержать их наравне с природными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началами подданными, охранять и защищать их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лица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имущество, храмы и природную веру, коей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свободно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отправление со всеми законными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обрядами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пребудет неприкосновенно; и дозволить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напоследок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каждому из них состоянию все те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прелости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 преимущества, каковыми таковое в 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России пользуется…». </a:t>
            </a:r>
          </a:p>
          <a:p>
            <a:r>
              <a:rPr lang="ru-RU" i="1" dirty="0">
                <a:latin typeface="Arial" pitchFamily="34" charset="0"/>
                <a:cs typeface="Arial" pitchFamily="34" charset="0"/>
              </a:rPr>
              <a:t>Из Манифеста Екатерины II 8 апреля 1783 года </a:t>
            </a:r>
          </a:p>
        </p:txBody>
      </p:sp>
    </p:spTree>
    <p:extLst>
      <p:ext uri="{BB962C8B-B14F-4D97-AF65-F5344CB8AC3E}">
        <p14:creationId xmlns:p14="http://schemas.microsoft.com/office/powerpoint/2010/main" val="13516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86020" y="-387423"/>
            <a:ext cx="9480219" cy="521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4413"/>
            <a:ext cx="4572000" cy="83099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Оборона Севастополя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1941-1942 гг.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51169" y="4826675"/>
            <a:ext cx="9294199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0" defTabSz="91440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EEF0E8"/>
              </a:buClr>
              <a:buSzPct val="167000"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Оборона длилась 10 месяцев.</a:t>
            </a:r>
            <a:r>
              <a:rPr lang="ru-RU" altLang="ru-RU" sz="2400" b="1" kern="0" dirty="0">
                <a:latin typeface="Arial" pitchFamily="34" charset="0"/>
                <a:cs typeface="Arial" pitchFamily="34" charset="0"/>
                <a:sym typeface="Trebuchet MS" pitchFamily="34" charset="0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Советские потери более 200 тыс. человек из них безвозвратные около 157 тыс.</a:t>
            </a:r>
            <a:r>
              <a:rPr kumimoji="0" lang="ru-RU" altLang="ru-RU" sz="24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Противник стянул под Севастополь 203 тыс. чел., 780 орудий, 450 танков, 600 самолетов. Советские силы составили 106 тыс. чел., 606 орудий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EEF0E8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,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38 танков, 109 самолетов.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9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300849" cy="3995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995678"/>
            <a:ext cx="9144000" cy="28623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 1954 году Крымская область была передана  в состав УССР согласно Указу Президиума  Верховного Совета СССР без указания  статуса Севастополя, являвшегося на тот  момент городом республиканского  подчинения РСФСР. В указе говорилось, что  Крым является естественным продолжением  южных степей Украины, и «из  географических и экономических  соображений передача Крымской области в  состав братской Украинской республики  целесообразна и отвечает общим интересам  Советского государства». Таким образом,  были нарушены Конституция РСФСР и  законодательная процедура.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7221" y="447055"/>
            <a:ext cx="2065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Н.С. Хрущёв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30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5" y="-169981"/>
            <a:ext cx="9164635" cy="702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0635" y="0"/>
            <a:ext cx="916463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  <a:sym typeface="Trebuchet MS" pitchFamily="34" charset="0"/>
              </a:rPr>
              <a:t>Распад СССР и референдум в Крыму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702177"/>
            <a:ext cx="9218271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 января 1991 г. в Крыму состоялся референдум по вопросу воссоздания  Крымской АССР как отдельного субъекта. </a:t>
            </a:r>
          </a:p>
        </p:txBody>
      </p:sp>
    </p:spTree>
    <p:extLst>
      <p:ext uri="{BB962C8B-B14F-4D97-AF65-F5344CB8AC3E}">
        <p14:creationId xmlns:p14="http://schemas.microsoft.com/office/powerpoint/2010/main" val="33463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19" y="0"/>
            <a:ext cx="4040955" cy="22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76" y="4005064"/>
            <a:ext cx="4716016" cy="310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76" y="2060848"/>
            <a:ext cx="3730059" cy="206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30111"/>
            <a:ext cx="3491880" cy="4941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5936" y="0"/>
            <a:ext cx="5148064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16 марта 2014 г. состоялся референдум о статусе Крыма. За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воссоединение с Россией на референдуме в Крыму проголосовали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96,77% жителей.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38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6393"/>
            <a:ext cx="10109799" cy="6864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00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0 из 7235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16632"/>
            <a:ext cx="8786812" cy="6241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28662" y="1500174"/>
            <a:ext cx="7429552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 снова пою о России,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моей ненаглядной красе,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берёзках, чьи ноги босые</a:t>
            </a:r>
          </a:p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Утонули в холодной росе. 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701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-142900"/>
            <a:ext cx="7358114" cy="7358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чем наша сила?</a:t>
            </a:r>
          </a:p>
        </p:txBody>
      </p:sp>
    </p:spTree>
    <p:extLst>
      <p:ext uri="{BB962C8B-B14F-4D97-AF65-F5344CB8AC3E}">
        <p14:creationId xmlns:p14="http://schemas.microsoft.com/office/powerpoint/2010/main" val="4242597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000108"/>
            <a:ext cx="6631972" cy="557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93978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«В единстве наша сила!»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785926"/>
            <a:ext cx="3214678" cy="4340237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 историей не спорят, 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С историей живут,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Она объединяет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На подвиг и на труд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Едино государство,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Когда един народ,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Когда великой силой</a:t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Он движется вперед.</a:t>
            </a:r>
          </a:p>
        </p:txBody>
      </p:sp>
    </p:spTree>
    <p:extLst>
      <p:ext uri="{BB962C8B-B14F-4D97-AF65-F5344CB8AC3E}">
        <p14:creationId xmlns:p14="http://schemas.microsoft.com/office/powerpoint/2010/main" val="345849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-main-pic" descr="Картинка 7 из 6647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643314"/>
            <a:ext cx="383167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-main-pic" descr="Картинка 5 из 124535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214290"/>
            <a:ext cx="254298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-main-pic" descr="Картинка 6 из 12727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214290"/>
            <a:ext cx="3857622" cy="3306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-main-pic" descr="Картинка 2 из 110846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6578" y="3643314"/>
            <a:ext cx="2171351" cy="3011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42910" y="357166"/>
            <a:ext cx="8001056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9050">
                  <a:solidFill>
                    <a:schemeClr val="bg1"/>
                  </a:solidFill>
                </a:ln>
                <a:solidFill>
                  <a:srgbClr val="FF0000"/>
                </a:solidFill>
              </a:rPr>
              <a:t>Идёт рассвет, ступая по курганам</a:t>
            </a:r>
            <a:endParaRPr lang="ru-RU" sz="4000" b="1" dirty="0">
              <a:ln w="19050">
                <a:solidFill>
                  <a:schemeClr val="bg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1643050"/>
            <a:ext cx="792961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Навстречу солнцу встали тополя…</a:t>
            </a:r>
            <a:endParaRPr lang="ru-RU" sz="4000" b="1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3071810"/>
            <a:ext cx="7786742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Как ты мила и как ты дорога нам,</a:t>
            </a:r>
            <a:endParaRPr lang="ru-RU" sz="4000" b="1" dirty="0">
              <a:ln w="28575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4286256"/>
            <a:ext cx="792961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Кубань, Кубань – Родимая земля!</a:t>
            </a:r>
            <a:endParaRPr lang="ru-RU" sz="4000" b="1" dirty="0">
              <a:ln w="11430">
                <a:solidFill>
                  <a:schemeClr val="bg1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560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веч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975" y="-214313"/>
            <a:ext cx="9505950" cy="7286626"/>
          </a:xfrm>
          <a:prstGeom prst="rect">
            <a:avLst/>
          </a:prstGeom>
          <a:noFill/>
        </p:spPr>
      </p:pic>
      <p:pic>
        <p:nvPicPr>
          <p:cNvPr id="2054" name="Picture 6" descr="zagolov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29225"/>
            <a:ext cx="8964613" cy="1419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1182489849_voina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513" y="-171450"/>
            <a:ext cx="4824412" cy="7561263"/>
          </a:xfrm>
          <a:prstGeom prst="rect">
            <a:avLst/>
          </a:prstGeom>
          <a:noFill/>
        </p:spPr>
      </p:pic>
      <p:pic>
        <p:nvPicPr>
          <p:cNvPr id="5129" name="Священная война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84" fill="hold"/>
                                        <p:tgtEl>
                                          <p:spTgt spid="51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739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5705475"/>
          </a:xfrm>
          <a:prstGeom prst="rect">
            <a:avLst/>
          </a:prstGeom>
          <a:noFill/>
        </p:spPr>
      </p:pic>
      <p:pic>
        <p:nvPicPr>
          <p:cNvPr id="14343" name="levitan4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43" fill="hold"/>
                                        <p:tgtEl>
                                          <p:spTgt spid="143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smolwar1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49275"/>
            <a:ext cx="9144000" cy="5759450"/>
          </a:xfrm>
          <a:prstGeom prst="rect">
            <a:avLst/>
          </a:prstGeom>
          <a:noFill/>
        </p:spPr>
      </p:pic>
      <p:pic>
        <p:nvPicPr>
          <p:cNvPr id="3079" name="Picture 7" descr="42880708_tonn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1475"/>
            <a:ext cx="9144000" cy="6486525"/>
          </a:xfrm>
          <a:prstGeom prst="rect">
            <a:avLst/>
          </a:prstGeom>
          <a:noFill/>
        </p:spPr>
      </p:pic>
      <p:pic>
        <p:nvPicPr>
          <p:cNvPr id="3081" name="Picture 9" descr="StalingradRu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76200"/>
            <a:ext cx="9144000" cy="6781800"/>
          </a:xfrm>
          <a:prstGeom prst="rect">
            <a:avLst/>
          </a:prstGeom>
          <a:noFill/>
        </p:spPr>
      </p:pic>
      <p:pic>
        <p:nvPicPr>
          <p:cNvPr id="3083" name="Picture 11" descr="1-we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76250"/>
            <a:ext cx="9144000" cy="6054725"/>
          </a:xfrm>
          <a:prstGeom prst="rect">
            <a:avLst/>
          </a:prstGeom>
          <a:noFill/>
        </p:spPr>
      </p:pic>
      <p:pic>
        <p:nvPicPr>
          <p:cNvPr id="3085" name="Picture 13" descr="VOV4-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5819775"/>
          </a:xfrm>
          <a:prstGeom prst="rect">
            <a:avLst/>
          </a:prstGeom>
          <a:noFill/>
        </p:spPr>
      </p:pic>
      <p:pic>
        <p:nvPicPr>
          <p:cNvPr id="3087" name="Picture 15" descr="20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76200" y="1808163"/>
            <a:ext cx="9220200" cy="3636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13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23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33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43" dur="2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53" dur="2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i-5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9050"/>
            <a:ext cx="9144000" cy="7264400"/>
          </a:xfrm>
          <a:prstGeom prst="rect">
            <a:avLst/>
          </a:prstGeom>
          <a:noFill/>
        </p:spPr>
      </p:pic>
      <p:pic>
        <p:nvPicPr>
          <p:cNvPr id="15374" name="День победы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839200" y="6705600"/>
            <a:ext cx="304800" cy="304800"/>
          </a:xfrm>
          <a:prstGeom prst="rect">
            <a:avLst/>
          </a:prstGeom>
          <a:noFill/>
        </p:spPr>
      </p:pic>
      <p:pic>
        <p:nvPicPr>
          <p:cNvPr id="15375" name="Picture 15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79613" y="5157788"/>
            <a:ext cx="1079500" cy="1905000"/>
          </a:xfrm>
          <a:prstGeom prst="rect">
            <a:avLst/>
          </a:prstGeom>
          <a:noFill/>
        </p:spPr>
      </p:pic>
      <p:pic>
        <p:nvPicPr>
          <p:cNvPr id="15376" name="Picture 16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7450" y="3068638"/>
            <a:ext cx="1162050" cy="1905000"/>
          </a:xfrm>
          <a:prstGeom prst="rect">
            <a:avLst/>
          </a:prstGeom>
          <a:noFill/>
        </p:spPr>
      </p:pic>
      <p:pic>
        <p:nvPicPr>
          <p:cNvPr id="15377" name="Picture 17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2988" y="2060575"/>
            <a:ext cx="1368425" cy="1905000"/>
          </a:xfrm>
          <a:prstGeom prst="rect">
            <a:avLst/>
          </a:prstGeom>
          <a:noFill/>
        </p:spPr>
      </p:pic>
      <p:pic>
        <p:nvPicPr>
          <p:cNvPr id="15378" name="Picture 18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1125538"/>
            <a:ext cx="1162050" cy="1905000"/>
          </a:xfrm>
          <a:prstGeom prst="rect">
            <a:avLst/>
          </a:prstGeom>
          <a:noFill/>
        </p:spPr>
      </p:pic>
      <p:pic>
        <p:nvPicPr>
          <p:cNvPr id="15379" name="Picture 19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4438" y="4437063"/>
            <a:ext cx="935037" cy="1905000"/>
          </a:xfrm>
          <a:prstGeom prst="rect">
            <a:avLst/>
          </a:prstGeom>
          <a:noFill/>
        </p:spPr>
      </p:pic>
      <p:pic>
        <p:nvPicPr>
          <p:cNvPr id="15380" name="Picture 20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71775" y="1773238"/>
            <a:ext cx="1079500" cy="1905000"/>
          </a:xfrm>
          <a:prstGeom prst="rect">
            <a:avLst/>
          </a:prstGeom>
          <a:noFill/>
        </p:spPr>
      </p:pic>
      <p:pic>
        <p:nvPicPr>
          <p:cNvPr id="15381" name="Picture 21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5600" y="1844675"/>
            <a:ext cx="865188" cy="1905000"/>
          </a:xfrm>
          <a:prstGeom prst="rect">
            <a:avLst/>
          </a:prstGeom>
          <a:noFill/>
        </p:spPr>
      </p:pic>
      <p:pic>
        <p:nvPicPr>
          <p:cNvPr id="15382" name="Picture 22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1052513"/>
            <a:ext cx="865188" cy="1905000"/>
          </a:xfrm>
          <a:prstGeom prst="rect">
            <a:avLst/>
          </a:prstGeom>
          <a:noFill/>
        </p:spPr>
      </p:pic>
      <p:pic>
        <p:nvPicPr>
          <p:cNvPr id="15383" name="Picture 23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4724400"/>
            <a:ext cx="1008062" cy="1905000"/>
          </a:xfrm>
          <a:prstGeom prst="rect">
            <a:avLst/>
          </a:prstGeom>
          <a:noFill/>
        </p:spPr>
      </p:pic>
      <p:pic>
        <p:nvPicPr>
          <p:cNvPr id="15384" name="Picture 24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2133600"/>
            <a:ext cx="1019175" cy="1905000"/>
          </a:xfrm>
          <a:prstGeom prst="rect">
            <a:avLst/>
          </a:prstGeom>
          <a:noFill/>
        </p:spPr>
      </p:pic>
      <p:pic>
        <p:nvPicPr>
          <p:cNvPr id="15385" name="Picture 25" descr="zvz1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4953000"/>
            <a:ext cx="1008062" cy="1905000"/>
          </a:xfrm>
          <a:prstGeom prst="rect">
            <a:avLst/>
          </a:prstGeom>
          <a:noFill/>
        </p:spPr>
      </p:pic>
      <p:pic>
        <p:nvPicPr>
          <p:cNvPr id="15386" name="Picture 26" descr="zvz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3499233">
            <a:off x="2051050" y="2492375"/>
            <a:ext cx="936625" cy="828675"/>
          </a:xfrm>
          <a:prstGeom prst="rect">
            <a:avLst/>
          </a:prstGeom>
          <a:noFill/>
        </p:spPr>
      </p:pic>
      <p:pic>
        <p:nvPicPr>
          <p:cNvPr id="15387" name="Picture 27" descr="zvz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614640">
            <a:off x="5076825" y="2276475"/>
            <a:ext cx="855663" cy="757238"/>
          </a:xfrm>
          <a:prstGeom prst="rect">
            <a:avLst/>
          </a:prstGeom>
          <a:noFill/>
        </p:spPr>
      </p:pic>
      <p:pic>
        <p:nvPicPr>
          <p:cNvPr id="15388" name="Picture 28" descr="zvz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01259">
            <a:off x="5148263" y="5175250"/>
            <a:ext cx="719137" cy="636588"/>
          </a:xfrm>
          <a:prstGeom prst="rect">
            <a:avLst/>
          </a:prstGeom>
          <a:noFill/>
        </p:spPr>
      </p:pic>
      <p:pic>
        <p:nvPicPr>
          <p:cNvPr id="15389" name="Picture 29" descr="zvz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2840429">
            <a:off x="4210844" y="5158581"/>
            <a:ext cx="927100" cy="820738"/>
          </a:xfrm>
          <a:prstGeom prst="rect">
            <a:avLst/>
          </a:prstGeom>
          <a:noFill/>
        </p:spPr>
      </p:pic>
      <p:pic>
        <p:nvPicPr>
          <p:cNvPr id="15390" name="Picture 30" descr="zvz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92275" y="1557338"/>
            <a:ext cx="863600" cy="763587"/>
          </a:xfrm>
          <a:prstGeom prst="rect">
            <a:avLst/>
          </a:prstGeom>
          <a:noFill/>
        </p:spPr>
      </p:pic>
      <p:pic>
        <p:nvPicPr>
          <p:cNvPr id="15391" name="Picture 31" descr="zvz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35150" y="4941888"/>
            <a:ext cx="792163" cy="700087"/>
          </a:xfrm>
          <a:prstGeom prst="rect">
            <a:avLst/>
          </a:prstGeom>
          <a:noFill/>
        </p:spPr>
      </p:pic>
      <p:pic>
        <p:nvPicPr>
          <p:cNvPr id="15392" name="Picture 32" descr="zvz18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1275" y="4292600"/>
            <a:ext cx="1071563" cy="947738"/>
          </a:xfrm>
          <a:prstGeom prst="rect">
            <a:avLst/>
          </a:prstGeom>
          <a:noFill/>
        </p:spPr>
      </p:pic>
      <p:sp>
        <p:nvSpPr>
          <p:cNvPr id="15393" name="WordArt 33"/>
          <p:cNvSpPr>
            <a:spLocks noChangeArrowheads="1" noChangeShapeType="1" noTextEdit="1"/>
          </p:cNvSpPr>
          <p:nvPr/>
        </p:nvSpPr>
        <p:spPr bwMode="auto">
          <a:xfrm rot="549555">
            <a:off x="3851275" y="-171450"/>
            <a:ext cx="4356100" cy="187325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9  мая</a:t>
            </a:r>
          </a:p>
        </p:txBody>
      </p:sp>
      <p:sp>
        <p:nvSpPr>
          <p:cNvPr id="15394" name="WordArt 34"/>
          <p:cNvSpPr>
            <a:spLocks noChangeArrowheads="1" noChangeShapeType="1" noTextEdit="1"/>
          </p:cNvSpPr>
          <p:nvPr/>
        </p:nvSpPr>
        <p:spPr bwMode="auto">
          <a:xfrm>
            <a:off x="5219700" y="5229225"/>
            <a:ext cx="3779838" cy="1169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1945 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12" fill="hold"/>
                                        <p:tgtEl>
                                          <p:spTgt spid="153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7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727</TotalTime>
  <Words>627</Words>
  <Application>Microsoft Office PowerPoint</Application>
  <PresentationFormat>Экран (4:3)</PresentationFormat>
  <Paragraphs>62</Paragraphs>
  <Slides>31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чем наша сила?</vt:lpstr>
      <vt:lpstr> «В единстве наша сила!»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</dc:creator>
  <cp:lastModifiedBy>Валентина</cp:lastModifiedBy>
  <cp:revision>10</cp:revision>
  <dcterms:created xsi:type="dcterms:W3CDTF">2008-01-29T16:57:54Z</dcterms:created>
  <dcterms:modified xsi:type="dcterms:W3CDTF">2015-08-26T19:18:13Z</dcterms:modified>
</cp:coreProperties>
</file>