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7" r:id="rId2"/>
    <p:sldId id="276" r:id="rId3"/>
    <p:sldId id="278" r:id="rId4"/>
    <p:sldId id="279" r:id="rId5"/>
    <p:sldId id="256" r:id="rId6"/>
    <p:sldId id="259" r:id="rId7"/>
    <p:sldId id="268" r:id="rId8"/>
    <p:sldId id="257" r:id="rId9"/>
    <p:sldId id="269" r:id="rId10"/>
    <p:sldId id="275" r:id="rId11"/>
    <p:sldId id="280" r:id="rId12"/>
    <p:sldId id="286" r:id="rId13"/>
    <p:sldId id="289" r:id="rId14"/>
    <p:sldId id="281" r:id="rId15"/>
    <p:sldId id="282" r:id="rId16"/>
    <p:sldId id="283" r:id="rId17"/>
    <p:sldId id="284" r:id="rId18"/>
    <p:sldId id="285" r:id="rId19"/>
    <p:sldId id="290" r:id="rId20"/>
    <p:sldId id="291" r:id="rId21"/>
    <p:sldId id="292" r:id="rId22"/>
    <p:sldId id="293" r:id="rId23"/>
    <p:sldId id="294" r:id="rId24"/>
    <p:sldId id="296" r:id="rId25"/>
    <p:sldId id="295" r:id="rId26"/>
    <p:sldId id="297" r:id="rId27"/>
    <p:sldId id="298" r:id="rId28"/>
    <p:sldId id="299" r:id="rId29"/>
    <p:sldId id="300" r:id="rId30"/>
    <p:sldId id="288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A231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BCD9-749A-41C0-B76E-67D07F22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C8B-79E2-4817-AAEB-FA63BDF6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8F0F-B836-4405-BCAE-5B0732919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DC6-A08E-4F41-BCA8-F95A0404B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004-C3BE-4DB0-B3B3-8D492B14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5E04-CE66-4D71-BBBF-EAE002C22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2C33-EE9D-418B-A738-C278C5C33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E8A1-0A88-44A3-9475-4625DD14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123C-3103-4BD2-B464-15558793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A5968-99B4-456F-9B9A-9ED2C6085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A1C0-AACC-492F-8075-AD1DA7A06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EFB3FB-8353-4570-BB56-40FC121E5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tokritik.ru/photos/big/2007/08/17/319919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eelik.com/uploads/posts/5-85850a6e7911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proza.ru/pics/2009/03/24/94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ntent.foto.mail.ru/mail/s.anisimov/_blogs/i-240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science.compulenta.ru/upload/iblock/5e4/vin.jpg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57;&#1074;&#1103;&#1097;&#1077;&#1085;&#1085;&#1072;&#1103;%20&#1074;&#1086;&#1081;&#1085;&#107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levitan4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44;&#1077;&#1085;&#1100;%20&#1087;&#1086;&#1073;&#1077;&#1076;&#1099;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Всекубанский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14488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единстве наша сила!»</a:t>
            </a:r>
            <a:endParaRPr lang="ru-RU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79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6157451_salut_pobed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1" name="Picture 5" descr="16155269_salut_pobe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476250"/>
            <a:ext cx="5087937" cy="5976938"/>
          </a:xfrm>
          <a:prstGeom prst="rect">
            <a:avLst/>
          </a:prstGeom>
          <a:noFill/>
        </p:spPr>
      </p:pic>
      <p:pic>
        <p:nvPicPr>
          <p:cNvPr id="24582" name="Picture 6" descr="16234506_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0"/>
            <a:ext cx="5280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01.radikal.ru/i193/1304/bc/69b5a4c7ed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4643470" cy="30919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КРЫМ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072074"/>
            <a:ext cx="57995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РОССИЯ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55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14290"/>
            <a:ext cx="993725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4214810" y="2500307"/>
            <a:ext cx="5214974" cy="26432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Заря засияла над Крымской землею,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Над морем рассеялся сумрак ночной.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Белеет на взгорье, над синей волною,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Краса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Черноморья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наш город-герой.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466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8" y="1196752"/>
            <a:ext cx="5465762" cy="40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4696" y="900786"/>
            <a:ext cx="3672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Полуостров Крым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расположен на юге Восточной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Европы, занимает выгодное  положение. На севере полуостров соединен с  материком узким (7—23 км) </a:t>
            </a: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Перекопским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перешейком. С  запада и юга полуостров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омывают Черное море, с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востока — Керченский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пролив, а с северо-востока —  воды Азовского моря и его залива Сиваша.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17.privet.ru/lr/0a07aa3d3415f0b94b7192c1df24d6f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548680"/>
            <a:ext cx="7126362" cy="583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Ласточкино гнездо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59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57290" y="357166"/>
            <a:ext cx="63579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Крепость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Алустон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a-a-ah.ru/data/place/m1/m1-8/8803/images/4f2355949e8b6739140959.550x340c.jpg?3a35f5cd66089a6c3c5c4075aa3b291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3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357166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Собор Александра Невского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&amp;Scy;&amp;vcy;&amp;yacy;&amp;tcy;&amp;ocy;&amp;gcy;&amp;ocy; &amp;Acy;&amp;lcy;&amp;iecy;&amp;kcy;&amp;scy;&amp;acy;&amp;ncy;&amp;dcy;&amp;rcy;&amp;acy; &amp;Ncy;&amp;iecy;&amp;vcy;&amp;scy;&amp;kcy;&amp;ocy;&amp;g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91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28794" y="214290"/>
            <a:ext cx="57864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Балаклава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http://image.zn.ua/media/images/original/Mar2011/311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92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Военно-исторический музей Черноморского флота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101hotels.info/uploads/image/facility/2425/1279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7151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417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294" y="5013176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Название «Крым» происходит от тюркского – вал, стена, ров.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Перекопский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или Турецкий вал отделял Крым от материка, он был построен 2 тыс. лет назад. Его длина почти 8,5 км.</a:t>
            </a:r>
          </a:p>
        </p:txBody>
      </p:sp>
    </p:spTree>
    <p:extLst>
      <p:ext uri="{BB962C8B-B14F-4D97-AF65-F5344CB8AC3E}">
        <p14:creationId xmlns:p14="http://schemas.microsoft.com/office/powerpoint/2010/main" val="25570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ppt4web.ru/images/1563/45206/3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751"/>
            <a:ext cx="5154003" cy="3857191"/>
          </a:xfrm>
          <a:prstGeom prst="rect">
            <a:avLst/>
          </a:prstGeom>
          <a:noFill/>
        </p:spPr>
      </p:pic>
      <p:pic>
        <p:nvPicPr>
          <p:cNvPr id="10242" name="Picture 2" descr="http://s001.radikal.ru/i193/1304/bc/69b5a4c7ed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4643470" cy="3091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8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75" y="0"/>
            <a:ext cx="9191809" cy="61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5675" y="5657671"/>
            <a:ext cx="917991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Херсонес Таврический был основан греками в VI в. до н.э. и просуществовал ещё  почти 2 тысячи лет.  Руины Херсонеса расположены на  территории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Севастополя.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529"/>
            <a:ext cx="9246274" cy="829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9417" y="-1179512"/>
            <a:ext cx="3312368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VIII-IX вв. стали складываться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экономические и культурные связи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Крыма с русскими княжествами.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Арабы называли Черное море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Русским морем. В конце Х века в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древнем Херсонесе принял крещение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русский князь Владимир.  </a:t>
            </a:r>
          </a:p>
        </p:txBody>
      </p:sp>
    </p:spTree>
    <p:extLst>
      <p:ext uri="{BB962C8B-B14F-4D97-AF65-F5344CB8AC3E}">
        <p14:creationId xmlns:p14="http://schemas.microsoft.com/office/powerpoint/2010/main" val="15528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6"/>
            <a:ext cx="9143999" cy="587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60794"/>
            <a:ext cx="914399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1475 г. на Крымский полуостров  вторглись войска султанской Турции.  Крымское ханство стало  вассалом Турции.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9" y="2349376"/>
            <a:ext cx="22320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79" y="4000500"/>
            <a:ext cx="22050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77" y="2253380"/>
            <a:ext cx="2016224" cy="29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675" y="5230689"/>
            <a:ext cx="2149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А.В. Суворов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8561" y="350046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М.И. Кутузов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2953" y="5230689"/>
            <a:ext cx="215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Ф.Ф. Ушаков.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218"/>
            <a:ext cx="90364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протяжении многих лет Россия вела войны с Османской империей. Большую  роль в этой борьбе сыграли А.В. Суворов, М.И. Кутузов и Ф.Ф. Ушаков.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" y="314386"/>
            <a:ext cx="4465192" cy="582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4785" y="18864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 1783 году Крым вошел в состав России, что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было ратифицировано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Ясским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мирным договором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1791 г.) между Россией и Османской империей.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«Возвращая жителям тех мест силою сего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нашего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Императорского Манифеста таковую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бытия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их перемену, обещаем свято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непоколебимо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 себя и преемников престола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нашего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содержать их наравне с природными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началами подданными, охранять и защищать 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лица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имущество, храмы и природную веру, коей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свободно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отправление со всеми законными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обрядами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пребудет неприкосновенно; и дозволить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напоследок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каждому из них состоянию все те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прелости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преимущества, каковыми таковое в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России пользуется…». 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Из Манифеста Екатерины II 8 апреля 1783 года </a:t>
            </a:r>
          </a:p>
        </p:txBody>
      </p:sp>
    </p:spTree>
    <p:extLst>
      <p:ext uri="{BB962C8B-B14F-4D97-AF65-F5344CB8AC3E}">
        <p14:creationId xmlns:p14="http://schemas.microsoft.com/office/powerpoint/2010/main" val="1351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020" y="-387423"/>
            <a:ext cx="9480219" cy="521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413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Оборона Севастополя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1941-1942 гг.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1169" y="4826675"/>
            <a:ext cx="929419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Оборона длилась 10 месяцев.</a:t>
            </a:r>
            <a:r>
              <a:rPr lang="ru-RU" altLang="ru-RU" sz="2400" b="1" kern="0" dirty="0"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Советские потери более 200 тыс. человек из них безвозвратные около 157 тыс.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Противник стянул под Севастополь 203 тыс. чел., 780 орудий, 450 танков, 600 самолетов. Советские силы составили 106 тыс. чел., 606 орудий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EF0E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,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38 танков, 109 самолетов.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00849" cy="399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1954 году Крымская область была передана  в состав УССР согласно Указу Президиума  Верховного Совета СССР без указания  статуса Севастополя, являвшегося на тот  момент городом республиканского  подчинения РСФСР. В указе говорилось, что  Крым является естественным продолжением  южных степей Украины, и «из  географических и экономических  соображений передача Крымской области в  состав братской Украинской республики  целесообразна и отвечает общим интересам  Советского государства». Таким образом,  были нарушены Конституция РСФСР и  законодательная процедура.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221" y="447055"/>
            <a:ext cx="2065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Н.С. Хрущёв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-169981"/>
            <a:ext cx="9164635" cy="702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0635" y="0"/>
            <a:ext cx="916463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Trebuchet MS" pitchFamily="34" charset="0"/>
              </a:rPr>
              <a:t>Распад СССР и референдум в Крыму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02177"/>
            <a:ext cx="921827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 января 1991 г. в Крыму состоялся референдум по вопросу воссоздания  Крымской АССР как отдельного субъекта. </a:t>
            </a:r>
          </a:p>
        </p:txBody>
      </p:sp>
    </p:spTree>
    <p:extLst>
      <p:ext uri="{BB962C8B-B14F-4D97-AF65-F5344CB8AC3E}">
        <p14:creationId xmlns:p14="http://schemas.microsoft.com/office/powerpoint/2010/main" val="33463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9" y="0"/>
            <a:ext cx="4040955" cy="22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76" y="4005064"/>
            <a:ext cx="4716016" cy="31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76" y="2060848"/>
            <a:ext cx="3730059" cy="20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30111"/>
            <a:ext cx="3491880" cy="494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0"/>
            <a:ext cx="514806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16 марта 2014 г. состоялся референдум о статусе Крыма. За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воссоединение с Россией на референдуме в Крыму проголосовали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96,77% жителей.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6393"/>
            <a:ext cx="10109799" cy="68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0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72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6632"/>
            <a:ext cx="8786812" cy="62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1500174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снова пою о России,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моей ненаглядной красе,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берёзках, чьи ноги босые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Утонули в холодной росе.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01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-142900"/>
            <a:ext cx="7358114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наша сила?</a:t>
            </a:r>
          </a:p>
        </p:txBody>
      </p:sp>
    </p:spTree>
    <p:extLst>
      <p:ext uri="{BB962C8B-B14F-4D97-AF65-F5344CB8AC3E}">
        <p14:creationId xmlns:p14="http://schemas.microsoft.com/office/powerpoint/2010/main" val="4242597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6631972" cy="557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«В единстве наша сила!»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3214678" cy="434023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 историей не спорят,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 историей живут,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Она объединяет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На подвиг и на труд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Едино государство,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Когда един народ,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Когда великой силой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Он движется вперед.</a:t>
            </a:r>
          </a:p>
        </p:txBody>
      </p:sp>
    </p:spTree>
    <p:extLst>
      <p:ext uri="{BB962C8B-B14F-4D97-AF65-F5344CB8AC3E}">
        <p14:creationId xmlns:p14="http://schemas.microsoft.com/office/powerpoint/2010/main" val="34584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7 из 664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643314"/>
            <a:ext cx="38316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245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25429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1272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14290"/>
            <a:ext cx="3857622" cy="33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11084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643314"/>
            <a:ext cx="2171351" cy="30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Идёт рассвет, ступая по курганам</a:t>
            </a:r>
            <a:endParaRPr lang="ru-RU" sz="40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643050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Навстречу солнцу встали тополя…</a:t>
            </a:r>
            <a:endParaRPr lang="ru-RU" sz="40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307181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ты мила и как ты дорога нам,</a:t>
            </a:r>
            <a:endParaRPr lang="ru-RU" sz="40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286256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Кубань, Кубань – Родимая земля!</a:t>
            </a:r>
            <a:endParaRPr lang="ru-RU" sz="4000" b="1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60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веч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14313"/>
            <a:ext cx="9505950" cy="7286626"/>
          </a:xfrm>
          <a:prstGeom prst="rect">
            <a:avLst/>
          </a:prstGeom>
          <a:noFill/>
        </p:spPr>
      </p:pic>
      <p:pic>
        <p:nvPicPr>
          <p:cNvPr id="2054" name="Picture 6" descr="zagolov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9225"/>
            <a:ext cx="8964613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1182489849_voina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-171450"/>
            <a:ext cx="4824412" cy="7561263"/>
          </a:xfrm>
          <a:prstGeom prst="rect">
            <a:avLst/>
          </a:prstGeom>
          <a:noFill/>
        </p:spPr>
      </p:pic>
      <p:pic>
        <p:nvPicPr>
          <p:cNvPr id="5129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84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739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5705475"/>
          </a:xfrm>
          <a:prstGeom prst="rect">
            <a:avLst/>
          </a:prstGeom>
          <a:noFill/>
        </p:spPr>
      </p:pic>
      <p:pic>
        <p:nvPicPr>
          <p:cNvPr id="14343" name="levitan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43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smolwar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5759450"/>
          </a:xfrm>
          <a:prstGeom prst="rect">
            <a:avLst/>
          </a:prstGeom>
          <a:noFill/>
        </p:spPr>
      </p:pic>
      <p:pic>
        <p:nvPicPr>
          <p:cNvPr id="3079" name="Picture 7" descr="42880708_ton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"/>
            <a:ext cx="9144000" cy="6486525"/>
          </a:xfrm>
          <a:prstGeom prst="rect">
            <a:avLst/>
          </a:prstGeom>
          <a:noFill/>
        </p:spPr>
      </p:pic>
      <p:pic>
        <p:nvPicPr>
          <p:cNvPr id="3081" name="Picture 9" descr="Stalingrad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3083" name="Picture 11" descr="1-w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250"/>
            <a:ext cx="9144000" cy="6054725"/>
          </a:xfrm>
          <a:prstGeom prst="rect">
            <a:avLst/>
          </a:prstGeom>
          <a:noFill/>
        </p:spPr>
      </p:pic>
      <p:pic>
        <p:nvPicPr>
          <p:cNvPr id="3085" name="Picture 13" descr="VOV4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819775"/>
          </a:xfrm>
          <a:prstGeom prst="rect">
            <a:avLst/>
          </a:prstGeom>
          <a:noFill/>
        </p:spPr>
      </p:pic>
      <p:pic>
        <p:nvPicPr>
          <p:cNvPr id="3087" name="Picture 15" descr="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" y="1808163"/>
            <a:ext cx="9220200" cy="363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-5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7264400"/>
          </a:xfrm>
          <a:prstGeom prst="rect">
            <a:avLst/>
          </a:prstGeom>
          <a:noFill/>
        </p:spPr>
      </p:pic>
      <p:pic>
        <p:nvPicPr>
          <p:cNvPr id="15374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705600"/>
            <a:ext cx="304800" cy="304800"/>
          </a:xfrm>
          <a:prstGeom prst="rect">
            <a:avLst/>
          </a:prstGeom>
          <a:noFill/>
        </p:spPr>
      </p:pic>
      <p:pic>
        <p:nvPicPr>
          <p:cNvPr id="15375" name="Picture 15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157788"/>
            <a:ext cx="1079500" cy="1905000"/>
          </a:xfrm>
          <a:prstGeom prst="rect">
            <a:avLst/>
          </a:prstGeom>
          <a:noFill/>
        </p:spPr>
      </p:pic>
      <p:pic>
        <p:nvPicPr>
          <p:cNvPr id="15376" name="Picture 16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068638"/>
            <a:ext cx="1162050" cy="1905000"/>
          </a:xfrm>
          <a:prstGeom prst="rect">
            <a:avLst/>
          </a:prstGeom>
          <a:noFill/>
        </p:spPr>
      </p:pic>
      <p:pic>
        <p:nvPicPr>
          <p:cNvPr id="15377" name="Picture 17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060575"/>
            <a:ext cx="1368425" cy="1905000"/>
          </a:xfrm>
          <a:prstGeom prst="rect">
            <a:avLst/>
          </a:prstGeom>
          <a:noFill/>
        </p:spPr>
      </p:pic>
      <p:pic>
        <p:nvPicPr>
          <p:cNvPr id="15378" name="Picture 18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125538"/>
            <a:ext cx="1162050" cy="1905000"/>
          </a:xfrm>
          <a:prstGeom prst="rect">
            <a:avLst/>
          </a:prstGeom>
          <a:noFill/>
        </p:spPr>
      </p:pic>
      <p:pic>
        <p:nvPicPr>
          <p:cNvPr id="15379" name="Picture 19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437063"/>
            <a:ext cx="935037" cy="1905000"/>
          </a:xfrm>
          <a:prstGeom prst="rect">
            <a:avLst/>
          </a:prstGeom>
          <a:noFill/>
        </p:spPr>
      </p:pic>
      <p:pic>
        <p:nvPicPr>
          <p:cNvPr id="15380" name="Picture 20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1773238"/>
            <a:ext cx="1079500" cy="1905000"/>
          </a:xfrm>
          <a:prstGeom prst="rect">
            <a:avLst/>
          </a:prstGeom>
          <a:noFill/>
        </p:spPr>
      </p:pic>
      <p:pic>
        <p:nvPicPr>
          <p:cNvPr id="15381" name="Picture 21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844675"/>
            <a:ext cx="865188" cy="1905000"/>
          </a:xfrm>
          <a:prstGeom prst="rect">
            <a:avLst/>
          </a:prstGeom>
          <a:noFill/>
        </p:spPr>
      </p:pic>
      <p:pic>
        <p:nvPicPr>
          <p:cNvPr id="15382" name="Picture 22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052513"/>
            <a:ext cx="865188" cy="1905000"/>
          </a:xfrm>
          <a:prstGeom prst="rect">
            <a:avLst/>
          </a:prstGeom>
          <a:noFill/>
        </p:spPr>
      </p:pic>
      <p:pic>
        <p:nvPicPr>
          <p:cNvPr id="15383" name="Picture 23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724400"/>
            <a:ext cx="1008062" cy="1905000"/>
          </a:xfrm>
          <a:prstGeom prst="rect">
            <a:avLst/>
          </a:prstGeom>
          <a:noFill/>
        </p:spPr>
      </p:pic>
      <p:pic>
        <p:nvPicPr>
          <p:cNvPr id="15384" name="Picture 24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133600"/>
            <a:ext cx="1019175" cy="1905000"/>
          </a:xfrm>
          <a:prstGeom prst="rect">
            <a:avLst/>
          </a:prstGeom>
          <a:noFill/>
        </p:spPr>
      </p:pic>
      <p:pic>
        <p:nvPicPr>
          <p:cNvPr id="15385" name="Picture 25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953000"/>
            <a:ext cx="1008062" cy="1905000"/>
          </a:xfrm>
          <a:prstGeom prst="rect">
            <a:avLst/>
          </a:prstGeom>
          <a:noFill/>
        </p:spPr>
      </p:pic>
      <p:pic>
        <p:nvPicPr>
          <p:cNvPr id="15386" name="Picture 26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499233">
            <a:off x="2051050" y="2492375"/>
            <a:ext cx="936625" cy="828675"/>
          </a:xfrm>
          <a:prstGeom prst="rect">
            <a:avLst/>
          </a:prstGeom>
          <a:noFill/>
        </p:spPr>
      </p:pic>
      <p:pic>
        <p:nvPicPr>
          <p:cNvPr id="15387" name="Picture 27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14640">
            <a:off x="5076825" y="2276475"/>
            <a:ext cx="855663" cy="757238"/>
          </a:xfrm>
          <a:prstGeom prst="rect">
            <a:avLst/>
          </a:prstGeom>
          <a:noFill/>
        </p:spPr>
      </p:pic>
      <p:pic>
        <p:nvPicPr>
          <p:cNvPr id="15388" name="Picture 28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1259">
            <a:off x="5148263" y="5175250"/>
            <a:ext cx="719137" cy="636588"/>
          </a:xfrm>
          <a:prstGeom prst="rect">
            <a:avLst/>
          </a:prstGeom>
          <a:noFill/>
        </p:spPr>
      </p:pic>
      <p:pic>
        <p:nvPicPr>
          <p:cNvPr id="15389" name="Picture 29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840429">
            <a:off x="4210844" y="5158581"/>
            <a:ext cx="927100" cy="820738"/>
          </a:xfrm>
          <a:prstGeom prst="rect">
            <a:avLst/>
          </a:prstGeom>
          <a:noFill/>
        </p:spPr>
      </p:pic>
      <p:pic>
        <p:nvPicPr>
          <p:cNvPr id="15390" name="Picture 30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557338"/>
            <a:ext cx="863600" cy="763587"/>
          </a:xfrm>
          <a:prstGeom prst="rect">
            <a:avLst/>
          </a:prstGeom>
          <a:noFill/>
        </p:spPr>
      </p:pic>
      <p:pic>
        <p:nvPicPr>
          <p:cNvPr id="15391" name="Picture 31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941888"/>
            <a:ext cx="792163" cy="700087"/>
          </a:xfrm>
          <a:prstGeom prst="rect">
            <a:avLst/>
          </a:prstGeom>
          <a:noFill/>
        </p:spPr>
      </p:pic>
      <p:pic>
        <p:nvPicPr>
          <p:cNvPr id="15392" name="Picture 32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292600"/>
            <a:ext cx="1071563" cy="947738"/>
          </a:xfrm>
          <a:prstGeom prst="rect">
            <a:avLst/>
          </a:prstGeom>
          <a:noFill/>
        </p:spPr>
      </p:pic>
      <p:sp>
        <p:nvSpPr>
          <p:cNvPr id="15393" name="WordArt 33"/>
          <p:cNvSpPr>
            <a:spLocks noChangeArrowheads="1" noChangeShapeType="1" noTextEdit="1"/>
          </p:cNvSpPr>
          <p:nvPr/>
        </p:nvSpPr>
        <p:spPr bwMode="auto">
          <a:xfrm rot="549555">
            <a:off x="3851275" y="-171450"/>
            <a:ext cx="435610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  мая</a:t>
            </a:r>
          </a:p>
        </p:txBody>
      </p:sp>
      <p:sp>
        <p:nvSpPr>
          <p:cNvPr id="15394" name="WordArt 34"/>
          <p:cNvSpPr>
            <a:spLocks noChangeArrowheads="1" noChangeShapeType="1" noTextEdit="1"/>
          </p:cNvSpPr>
          <p:nvPr/>
        </p:nvSpPr>
        <p:spPr bwMode="auto">
          <a:xfrm>
            <a:off x="5219700" y="5229225"/>
            <a:ext cx="3779838" cy="1169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1945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12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727</TotalTime>
  <Words>627</Words>
  <Application>Microsoft Office PowerPoint</Application>
  <PresentationFormat>Экран (4:3)</PresentationFormat>
  <Paragraphs>62</Paragraphs>
  <Slides>31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чем наша сила?</vt:lpstr>
      <vt:lpstr> «В единстве наша сила!»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Валентина</cp:lastModifiedBy>
  <cp:revision>10</cp:revision>
  <dcterms:created xsi:type="dcterms:W3CDTF">2008-01-29T16:57:54Z</dcterms:created>
  <dcterms:modified xsi:type="dcterms:W3CDTF">2015-08-26T19:18:13Z</dcterms:modified>
</cp:coreProperties>
</file>