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80652-5DDF-454D-9191-199F6601154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9F0742-312B-4E90-8C55-FCC24CAC5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653137"/>
            <a:ext cx="5637010" cy="1281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Выполнила: ученица 10 класса </a:t>
            </a:r>
          </a:p>
          <a:p>
            <a:r>
              <a:rPr lang="ru-RU" dirty="0" smtClean="0"/>
              <a:t>МАОУ СОШ №2 им. Трубилина И.Т.</a:t>
            </a:r>
          </a:p>
          <a:p>
            <a:r>
              <a:rPr lang="ru-RU" dirty="0" smtClean="0"/>
              <a:t>Фоменко Александра</a:t>
            </a:r>
          </a:p>
          <a:p>
            <a:r>
              <a:rPr lang="ru-RU" dirty="0" smtClean="0"/>
              <a:t>Руководитель: Горелова Н.А.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080119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конкурсу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Лидер»,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рамках Всероссийской Акции «Здоровое питание - активное долголетие».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5fe70af878c282095437de162bd67f4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731" y="2348880"/>
            <a:ext cx="4572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952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192688"/>
          </a:xfrm>
        </p:spPr>
        <p:txBody>
          <a:bodyPr/>
          <a:lstStyle/>
          <a:p>
            <a:pPr algn="l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28253" cy="39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942" y="2780928"/>
            <a:ext cx="4932298" cy="36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6192688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   Итогом нашего интерактивного урока стал вывод: </a:t>
            </a:r>
            <a:br>
              <a:rPr lang="ru-RU" sz="2000" dirty="0" smtClean="0"/>
            </a:br>
            <a:r>
              <a:rPr lang="ru-RU" sz="2000" dirty="0" smtClean="0"/>
              <a:t>«Правильное </a:t>
            </a:r>
            <a:r>
              <a:rPr lang="ru-RU" sz="2000" dirty="0" smtClean="0"/>
              <a:t>питание – это залог крепкого здоровья, </a:t>
            </a:r>
            <a:r>
              <a:rPr lang="ru-RU" sz="2000" dirty="0" smtClean="0"/>
              <a:t>хорошего </a:t>
            </a:r>
            <a:r>
              <a:rPr lang="ru-RU" sz="2000" dirty="0" smtClean="0"/>
              <a:t>настроения, </a:t>
            </a:r>
            <a:r>
              <a:rPr lang="ru-RU" sz="2000" dirty="0" smtClean="0"/>
              <a:t>молодости </a:t>
            </a:r>
            <a:r>
              <a:rPr lang="ru-RU" sz="2000" dirty="0" smtClean="0"/>
              <a:t>и </a:t>
            </a:r>
            <a:r>
              <a:rPr lang="ru-RU" sz="2000" dirty="0" smtClean="0"/>
              <a:t>долголетия»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04599" cy="576064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объявлен годом  здорового образа жизни, поэтому я решила поучаствовать во Всероссийском конкурсе  « Лидер» , проводимом в рамках  Всероссийской акции « Здоровое питание – активное долголетие».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Мной были проведены интерактивные уроки с учениками 6-х  и начальных классов моей школы.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888432" cy="320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chool25.admsurgut.ru/storage/app/uploads/public/5cb/422/c73/5cb422c73fe0f408768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12662"/>
            <a:ext cx="3429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13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60583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ребятами постарше мы обсуждали  составляющие нашего здоровья и правила здорового питания.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55576" y="1628800"/>
            <a:ext cx="7524328" cy="494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636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28535" cy="63367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нашего занятия школьники не только узнали много нового, но и поделились своими знаниями с другими.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72064" cy="50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640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16567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Вместе мы выяснили, что образ </a:t>
            </a:r>
            <a:r>
              <a:rPr lang="ru-RU" sz="2400" dirty="0" smtClean="0"/>
              <a:t>жизни – это способ жизнедеятельности, направленный на сохранение и улучшение здоровья человека. Одной из составляющих здорового образа жизни является правильное питание.</a:t>
            </a:r>
            <a:br>
              <a:rPr lang="ru-RU" sz="2400" dirty="0" smtClean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691680" y="2852936"/>
            <a:ext cx="6156176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155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активно поддерживали со мной диалог о здоровом питании и даже выдвигали свои  «правила здоровья».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5942"/>
            <a:ext cx="6395864" cy="479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504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6048672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Самыми главными из них являются 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000" dirty="0" smtClean="0"/>
              <a:t>Питайтесь </a:t>
            </a:r>
            <a:r>
              <a:rPr lang="ru-RU" sz="2000" dirty="0" smtClean="0"/>
              <a:t>4-5 раз в день небольшими порциями в одно и то же время. Обязательно соблюдайте режим питания. Редкие приёмы пищи вредны так же, как постоянные перекусы и привычка всё время что-нибудь </a:t>
            </a:r>
            <a:r>
              <a:rPr lang="ru-RU" sz="2000" dirty="0" smtClean="0"/>
              <a:t>жевать.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2) </a:t>
            </a:r>
            <a:r>
              <a:rPr lang="ru-RU" sz="2000" dirty="0" smtClean="0"/>
              <a:t>Выпивайте достаточное количество чистой воды. Питьевой режим не менее важен, чем регулярные приёмы пищи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3) </a:t>
            </a:r>
            <a:r>
              <a:rPr lang="ru-RU" sz="2000" dirty="0" smtClean="0"/>
              <a:t>Количество энергии, которое вы получаете с пищей, должно соответствовать количеству энергии, которое вы тратите в течение </a:t>
            </a:r>
            <a:r>
              <a:rPr lang="ru-RU" sz="2000" dirty="0" smtClean="0"/>
              <a:t>дня.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16824" cy="6048672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Также ребятам было предложено вспомнить пословицы, поговорки или стихи о пользе правильного питания.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запомнилось одно стихотворение, которое предложил мальчик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Ярослав: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Я тебе скажу дружок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ешь на ночь пирожок,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то будет талия, как у кота Виталия!»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5827"/>
          <a:stretch>
            <a:fillRect/>
          </a:stretch>
        </p:blipFill>
        <p:spPr bwMode="auto">
          <a:xfrm>
            <a:off x="1187624" y="2708920"/>
            <a:ext cx="7056784" cy="36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6120680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Мы с ребятами рассматривали правило «Светофора»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Светофор»</a:t>
            </a:r>
            <a:r>
              <a:rPr lang="ru-RU" sz="1400" dirty="0" smtClean="0"/>
              <a:t>— </a:t>
            </a:r>
            <a:r>
              <a:rPr lang="ru-RU" sz="1400" dirty="0" smtClean="0"/>
              <a:t>пирамида питания, и она раскрашена точно так же, как </a:t>
            </a:r>
            <a:r>
              <a:rPr lang="ru-RU" sz="1400" dirty="0" smtClean="0"/>
              <a:t>и настоящий </a:t>
            </a:r>
            <a:r>
              <a:rPr lang="ru-RU" sz="1400" dirty="0" smtClean="0"/>
              <a:t>светофор.</a:t>
            </a:r>
            <a:br>
              <a:rPr lang="ru-RU" sz="1400" dirty="0" smtClean="0"/>
            </a:br>
            <a:r>
              <a:rPr lang="ru-RU" sz="1400" dirty="0" smtClean="0"/>
              <a:t>Зелёным цветом мы отмечаем продукты, которые можно и нужно есть каждый день. Э</a:t>
            </a:r>
            <a:r>
              <a:rPr lang="ru-RU" sz="1400" dirty="0" smtClean="0"/>
              <a:t>то </a:t>
            </a:r>
            <a:r>
              <a:rPr lang="ru-RU" sz="1400" dirty="0" smtClean="0"/>
              <a:t>самые полезные продукты: овощи, фрукты, ягоды, разные каши, хлеб. Жёлтый цвет — это продукты, которые можно есть в небольших количествах ежедневно или не каждый день, к ним нужно относиться с осторожностью и не переедать. Это молочные продукты (молоко и творог), рыба, мясо, яйца, сыр, орехи. И наконец, красным цветом мы отмечаем вредные продукты: их лучше вообще не есть или есть, но очень-очень редко. Это, конечно, сладости, торты, газированные напитки, копчёные колбасы</a:t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195736" y="2852936"/>
            <a:ext cx="489654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189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к конкурсу «Лидер», в рамках Всероссийской Акции «Здоровое питание - активное долголетие».  </vt:lpstr>
      <vt:lpstr>2019 год объявлен годом  здорового образа жизни, поэтому я решила поучаствовать во Всероссийском конкурсе  « Лидер» , проводимом в рамках  Всероссийской акции « Здоровое питание – активное долголетие». Мной были проведены интерактивные уроки с учениками 6-х  и начальных классов моей школы.</vt:lpstr>
      <vt:lpstr>С ребятами постарше мы обсуждали  составляющие нашего здоровья и правила здорового питания.</vt:lpstr>
      <vt:lpstr>В ходе нашего занятия школьники не только узнали много нового, но и поделились своими знаниями с другими.</vt:lpstr>
      <vt:lpstr>Вместе мы выяснили, что образ жизни – это способ жизнедеятельности, направленный на сохранение и улучшение здоровья человека. Одной из составляющих здорового образа жизни является правильное питание. </vt:lpstr>
      <vt:lpstr>Ребята активно поддерживали со мной диалог о здоровом питании и даже выдвигали свои  «правила здоровья».</vt:lpstr>
      <vt:lpstr>                              Самыми главными из них являются :  1)  Питайтесь 4-5 раз в день небольшими порциями в одно и то же время. Обязательно соблюдайте режим питания. Редкие приёмы пищи вредны так же, как постоянные перекусы и привычка всё время что-нибудь жевать.  2) Выпивайте достаточное количество чистой воды. Питьевой режим не менее важен, чем регулярные приёмы пищи.  3) Количество энергии, которое вы получаете с пищей, должно соответствовать количеству энергии, которое вы тратите в течение дня.  </vt:lpstr>
      <vt:lpstr>     Также ребятам было предложено вспомнить пословицы, поговорки или стихи о пользе правильного питания.  Мне запомнилось одно стихотворение, которое предложил мальчик Кущий  Ярослав:  « Я тебе скажу дружок Не ешь на ночь пирожок,  А то будет талия, как у кота Виталия!» </vt:lpstr>
      <vt:lpstr>            Мы с ребятами рассматривали правило «Светофора» . «Светофор»— пирамида питания, и она раскрашена точно так же, как и настоящий светофор. Зелёным цветом мы отмечаем продукты, которые можно и нужно есть каждый день. Это самые полезные продукты: овощи, фрукты, ягоды, разные каши, хлеб. Жёлтый цвет — это продукты, которые можно есть в небольших количествах ежедневно или не каждый день, к ним нужно относиться с осторожностью и не переедать. Это молочные продукты (молоко и творог), рыба, мясо, яйца, сыр, орехи. И наконец, красным цветом мы отмечаем вредные продукты: их лучше вообще не есть или есть, но очень-очень редко. Это, конечно, сладости, торты, газированные напитки, копчёные колбасы </vt:lpstr>
      <vt:lpstr>Слайд 10</vt:lpstr>
      <vt:lpstr>       Итогом нашего интерактивного урока стал вывод:  «Правильное питание – это залог крепкого здоровья, хорошего настроения, молодости и долголетия»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конкурсу «Лидер», в рамках Всероссийской Акции «Здоровое питание - активное долголетие».</dc:title>
  <dc:creator>Microsoft</dc:creator>
  <cp:lastModifiedBy>secretary</cp:lastModifiedBy>
  <cp:revision>8</cp:revision>
  <dcterms:created xsi:type="dcterms:W3CDTF">2019-04-25T19:11:46Z</dcterms:created>
  <dcterms:modified xsi:type="dcterms:W3CDTF">2019-04-26T05:44:16Z</dcterms:modified>
</cp:coreProperties>
</file>