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hyperlink" Target="http://fotki.yandex.ru/users/owen1141952/view/242081/?page=1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ЗАГАДКА</a:t>
            </a:r>
            <a:endParaRPr lang="ru-RU" sz="5400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            </a:t>
            </a: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Кто мне скажет, что за птица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  В небесах, как ветер, мчится,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  Белый чертит за собой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 След в лазури </a:t>
            </a:r>
            <a:r>
              <a:rPr lang="ru-RU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голубой</a:t>
            </a: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?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 А ведёт её пилот!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– Что же это? – 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                                   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           </a:t>
            </a:r>
            <a:r>
              <a:rPr lang="ru-RU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(самолет)</a:t>
            </a:r>
            <a:endParaRPr lang="ru-RU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Станция №2</a:t>
            </a:r>
            <a:br>
              <a:rPr lang="ru-RU" sz="53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«Великая Россия, великая Победа»</a:t>
            </a:r>
            <a:endParaRPr lang="ru-RU" sz="53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Самая яркая победа – </a:t>
            </a:r>
            <a:r>
              <a:rPr lang="ru-RU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победа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над фашистской Германией</a:t>
            </a:r>
            <a:endPara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C:\Users\фесенки\Desktop\2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5" y="1357298"/>
            <a:ext cx="4000528" cy="27860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Users\фесенки\Desktop\1552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4572000" cy="2786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C:\Users\фесенки\Desktop\210029408554bf5aee03e2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038600"/>
            <a:ext cx="6448425" cy="28194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фесенки\Desktop\WFrEsLq20r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29830" cy="42148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фесенки\Desktop\15528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928934"/>
            <a:ext cx="5286380" cy="39290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БЛИЦ ОПРОС</a:t>
            </a:r>
            <a:endParaRPr lang="ru-RU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768865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Что такое Родина? Патриотизм?</a:t>
            </a:r>
          </a:p>
          <a:p>
            <a:pPr lvl="0">
              <a:buNone/>
            </a:pPr>
            <a:endParaRPr lang="ru-RU" sz="2800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Что такое Победа? «Великая победа»?</a:t>
            </a:r>
          </a:p>
          <a:p>
            <a:pPr lvl="0">
              <a:buNone/>
            </a:pPr>
            <a:endParaRPr lang="ru-RU" sz="2800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Что значит быть гражданином России?</a:t>
            </a:r>
          </a:p>
          <a:p>
            <a:pPr lvl="0">
              <a:buNone/>
            </a:pPr>
            <a:endParaRPr lang="ru-RU" sz="2800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Можем ли мы гордиться историей своего народа?</a:t>
            </a:r>
          </a:p>
          <a:p>
            <a:pPr lvl="0">
              <a:buNone/>
            </a:pPr>
            <a:endParaRPr lang="ru-RU" sz="2800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Кто такой герой? Кого из героев России вы знаете?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Россия – великая наша держава.</a:t>
            </a:r>
            <a:endParaRPr lang="ru-RU" sz="48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Многонациональная страна – более 100 народов.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Более чем 1000-летняя история государственности.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Первый человек в космос – Ю. А. Гагарин(1961год – скоро 50-летие)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Первое место в мире по площади – 17млн.км.кв.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Граничим с 18 странами мира по суше и по воде.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Население более 141 млн. человек.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Богатейшие запасы пресной воды, полезных ископаемых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Пословицы и поговорки</a:t>
            </a:r>
            <a:endParaRPr lang="ru-RU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1.Для Родины своей ни сил, ни времени не жалей.</a:t>
            </a:r>
            <a:endParaRPr lang="ru-RU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2.Для родной Отчизны не жаль и жизни.</a:t>
            </a:r>
            <a:endParaRPr lang="ru-RU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3.Кто Родине служит верно, тот долг исполняет примерно.</a:t>
            </a:r>
            <a:endParaRPr lang="ru-RU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4.Народы нашей страны дружбою сильны.</a:t>
            </a:r>
            <a:endParaRPr lang="ru-RU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5.Красна девушка косами, а солдат орденами.</a:t>
            </a:r>
            <a:endParaRPr lang="ru-RU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6841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Остановка №3.</a:t>
            </a:r>
            <a:b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«Присоединение Крыма к Российской Федерации»</a:t>
            </a: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endParaRPr lang="ru-RU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фесенки\Desktop\c7c58666c21e8cdca607b4cb5556b629_i-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2861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3" name="Picture 3" descr="C:\Users\фесенки\Desktop\krym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C:\Users\фесенки\Desktop\53215edead57d5.4463215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357686" cy="33575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5" name="Picture 5" descr="C:\Users\фесенки\Desktop\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71876"/>
            <a:ext cx="4500562" cy="32861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Остановка № 4</a:t>
            </a:r>
            <a:br>
              <a:rPr lang="ru-RU" sz="49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«Многонациональный край: столетия сотрудничества и мира»</a:t>
            </a:r>
            <a:br>
              <a:rPr lang="ru-RU" sz="49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49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786812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КУБАНЬ – МНОГОНАЦИОНАЛЬНЫЙ КРАЙ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286375"/>
            <a:ext cx="8715375" cy="142875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chemeClr val="tx1"/>
                </a:solidFill>
              </a:rPr>
              <a:t>Многонациональность исторически характерна для нашего края.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</a:rPr>
              <a:t>На Кубани проживают более 100 национальностей.</a:t>
            </a:r>
          </a:p>
          <a:p>
            <a:pPr algn="l"/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krasnodarkr.ru/images/krasnodar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214438"/>
            <a:ext cx="359568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6" name="Picture 2" descr="http://karnaval-prokat.ru/default.aspx?mode=image&amp;id=15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8048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g-fotki.yandex.ru/get/4802/owen1141952.3c/0_3b1a0_83d488dc_-1-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1428750"/>
            <a:ext cx="1143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dic.academic.ru/pictures/wiki/files/84/Tanc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38" y="2857500"/>
            <a:ext cx="10715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ravel72.ru/images/articles/3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642938"/>
            <a:ext cx="1725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all-pages.com/img/publications/publication_2546_54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25" y="2071688"/>
            <a:ext cx="12080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://www.shapito.org/art/gipsy/gipsy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3571875"/>
            <a:ext cx="1668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content.foto.mail.ru/mail/aina_aitzhanova/_answers/i-10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" y="4000500"/>
            <a:ext cx="17510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D:\Памятники\Рисунок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04800"/>
            <a:ext cx="4433887" cy="443388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81400" y="1524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«Наша Родина большая,</a:t>
            </a:r>
            <a:br>
              <a:rPr kumimoji="0" lang="ru-RU" sz="44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Необъятная страна»</a:t>
            </a:r>
            <a:endParaRPr kumimoji="0" lang="ru-RU" sz="44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4953000"/>
            <a:ext cx="3581400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Российская Федерация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8600" y="2514600"/>
            <a:ext cx="2438400" cy="1020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Субъекты Российской Федерации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Памятники\Рисунок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86137" cy="2398713"/>
          </a:xfrm>
          <a:prstGeom prst="rect">
            <a:avLst/>
          </a:prstGeom>
          <a:noFill/>
        </p:spPr>
      </p:pic>
      <p:pic>
        <p:nvPicPr>
          <p:cNvPr id="1027" name="Picture 3" descr="D:\Памятники\Рисунок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1600200"/>
            <a:ext cx="1573213" cy="1858963"/>
          </a:xfrm>
          <a:prstGeom prst="rect">
            <a:avLst/>
          </a:prstGeom>
          <a:noFill/>
        </p:spPr>
      </p:pic>
      <p:pic>
        <p:nvPicPr>
          <p:cNvPr id="1028" name="Picture 4" descr="D:\Памятники\Рисунок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3657600"/>
            <a:ext cx="4648200" cy="297180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ПЕРВЫЕ ЖИТЕЛИ КУБАНИ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429250"/>
            <a:ext cx="8501063" cy="1143000"/>
          </a:xfrm>
        </p:spPr>
        <p:txBody>
          <a:bodyPr>
            <a:normAutofit fontScale="92500"/>
          </a:bodyPr>
          <a:lstStyle/>
          <a:p>
            <a:pPr algn="ctr">
              <a:buFont typeface="Arial" pitchFamily="34" charset="0"/>
              <a:buNone/>
            </a:pPr>
            <a:r>
              <a:rPr lang="ru-RU" sz="2400" b="1" dirty="0" smtClean="0"/>
              <a:t>	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Территорию нашего края осваивали многие племена и народы: </a:t>
            </a:r>
            <a:r>
              <a:rPr lang="ru-RU" sz="2800" b="1" dirty="0" err="1" smtClean="0">
                <a:latin typeface="Cambria Math" pitchFamily="18" charset="0"/>
                <a:ea typeface="Cambria Math" pitchFamily="18" charset="0"/>
              </a:rPr>
              <a:t>меоты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, скифы, сарматы, греки…</a:t>
            </a:r>
          </a:p>
          <a:p>
            <a:endParaRPr lang="ru-RU" dirty="0" smtClean="0"/>
          </a:p>
        </p:txBody>
      </p:sp>
      <p:pic>
        <p:nvPicPr>
          <p:cNvPr id="4" name="Picture 3" descr="C:\Users\костя\Desktop\меот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71563"/>
            <a:ext cx="15811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костя\Desktop\скиф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511425"/>
            <a:ext cx="12461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костя\Desktop\сарматы.jpg"/>
          <p:cNvPicPr>
            <a:picLocks noChangeAspect="1" noChangeArrowheads="1"/>
          </p:cNvPicPr>
          <p:nvPr/>
        </p:nvPicPr>
        <p:blipFill>
          <a:blip r:embed="rId5" cstate="print"/>
          <a:srcRect b="13127"/>
          <a:stretch>
            <a:fillRect/>
          </a:stretch>
        </p:blipFill>
        <p:spPr bwMode="auto">
          <a:xfrm>
            <a:off x="7143750" y="1071563"/>
            <a:ext cx="18573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костя\Desktop\гре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3143250"/>
            <a:ext cx="17446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Documents and Settings\user\Рабочий стол\1286556011_11_00_11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1071563"/>
            <a:ext cx="508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Дружба между народами – основа крепкого мира и процветания в нашей стране.</a:t>
            </a:r>
            <a:endParaRPr lang="ru-RU" sz="49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sz="5400" b="1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Всекубанский</a:t>
            </a:r>
            <a:r>
              <a:rPr lang="ru-RU" sz="54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400" b="1" i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классный час</a:t>
            </a:r>
            <a:endParaRPr lang="ru-RU" sz="5400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8143932" cy="307183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ndalus" pitchFamily="18" charset="-78"/>
              </a:rPr>
              <a:t>В единстве наша сила</a:t>
            </a:r>
            <a:endParaRPr lang="ru-RU" sz="8000" b="1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840435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Остановка № 1 «Современная Россия: безопасность в глобальном мире»</a:t>
            </a:r>
          </a:p>
          <a:p>
            <a:pPr lvl="0">
              <a:buNone/>
            </a:pPr>
            <a:endParaRPr lang="ru-RU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Остановка № 2 «Великая Россия, Великая Победа»</a:t>
            </a:r>
          </a:p>
          <a:p>
            <a:pPr lvl="0">
              <a:buNone/>
            </a:pPr>
            <a:endParaRPr lang="ru-RU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Остановка№</a:t>
            </a: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3 «Присоединение Крыма к Российской Федерации»</a:t>
            </a:r>
          </a:p>
          <a:p>
            <a:pPr lvl="0">
              <a:buNone/>
            </a:pPr>
            <a:endParaRPr lang="ru-RU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Остановка № 4 «Многонациональный край: столетия сотрудничества и мира»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ЕДИНСТВО</a:t>
            </a:r>
            <a:endParaRPr lang="ru-RU" sz="88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Сплоченность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Мир 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Дружба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Согласие</a:t>
            </a:r>
            <a:endParaRPr lang="ru-RU" sz="5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5717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Станция №1</a:t>
            </a:r>
            <a:b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«</a:t>
            </a:r>
            <a:r>
              <a:rPr lang="ru-RU" sz="4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Современная Россия: безопасность в глобальном мире</a:t>
            </a:r>
            <a:r>
              <a:rPr lang="ru-RU" sz="4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».</a:t>
            </a:r>
            <a:br>
              <a:rPr lang="ru-RU" sz="4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48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60093"/>
                </a:solidFill>
                <a:latin typeface="Cambria Math" pitchFamily="18" charset="0"/>
                <a:ea typeface="Cambria Math" pitchFamily="18" charset="0"/>
              </a:rPr>
              <a:t>Терроризм в современном мире и в России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428736"/>
            <a:ext cx="4038675" cy="2400999"/>
          </a:xfrm>
          <a:effectLst>
            <a:softEdge rad="127000"/>
          </a:effec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752" y="1428736"/>
            <a:ext cx="4038600" cy="2420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C:\Users\фесенки\Desktop\1338497630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87158"/>
            <a:ext cx="4000528" cy="28708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фесенки\Desktop\8170f7.png"/>
          <p:cNvPicPr>
            <a:picLocks noChangeAspect="1" noChangeArrowheads="1"/>
          </p:cNvPicPr>
          <p:nvPr/>
        </p:nvPicPr>
        <p:blipFill>
          <a:blip r:embed="rId6"/>
          <a:srcRect t="5128" r="13559"/>
          <a:stretch>
            <a:fillRect/>
          </a:stretch>
        </p:blipFill>
        <p:spPr bwMode="auto">
          <a:xfrm>
            <a:off x="4786314" y="4000504"/>
            <a:ext cx="4071966" cy="28574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Результат социального опроса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34 % граждан боится, что жертвами террористов могут стать они сами или их близкие</a:t>
            </a:r>
          </a:p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47% в какой –то мере опасаются</a:t>
            </a:r>
          </a:p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11% никогда не задумывались об этом</a:t>
            </a:r>
          </a:p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8% уверены ,что теракты не грозят не им, не их близким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есенки\Desktop\1252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Экологический кризис – дело рук человека</a:t>
            </a: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»</a:t>
            </a:r>
            <a:b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endParaRPr lang="ru-RU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4" descr="image05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914775" cy="28003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5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42984"/>
            <a:ext cx="4241800" cy="30384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virubka_le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929042"/>
            <a:ext cx="5072098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358</Words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ЗАГАДКА</vt:lpstr>
      <vt:lpstr>Российская Федерация</vt:lpstr>
      <vt:lpstr>Всекубанский классный час</vt:lpstr>
      <vt:lpstr>Слайд 4</vt:lpstr>
      <vt:lpstr>ЕДИНСТВО</vt:lpstr>
      <vt:lpstr>   Станция №1  «Современная Россия: безопасность в глобальном мире». </vt:lpstr>
      <vt:lpstr>Терроризм в современном мире и в России</vt:lpstr>
      <vt:lpstr>Результат социального опроса</vt:lpstr>
      <vt:lpstr>«Экологический кризис – дело рук человека» </vt:lpstr>
      <vt:lpstr>  Станция №2 «Великая Россия, великая Победа»</vt:lpstr>
      <vt:lpstr>Самая яркая победа – победа над фашистской Германией</vt:lpstr>
      <vt:lpstr>Слайд 12</vt:lpstr>
      <vt:lpstr>БЛИЦ ОПРОС</vt:lpstr>
      <vt:lpstr>Россия – великая наша держава.</vt:lpstr>
      <vt:lpstr>Пословицы и поговорки</vt:lpstr>
      <vt:lpstr>      Остановка №3.  «Присоединение Крыма к Российской Федерации» </vt:lpstr>
      <vt:lpstr>Слайд 17</vt:lpstr>
      <vt:lpstr>       Остановка № 4  «Многонациональный край: столетия сотрудничества и мира» </vt:lpstr>
      <vt:lpstr>КУБАНЬ – МНОГОНАЦИОНАЛЬНЫЙ КРАЙ</vt:lpstr>
      <vt:lpstr>ПЕРВЫЕ ЖИТЕЛИ КУБАНИ</vt:lpstr>
      <vt:lpstr>       Дружба между народами – основа крепкого мира и процветания в нашей стране.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фесенки</dc:creator>
  <cp:lastModifiedBy>фесенки</cp:lastModifiedBy>
  <cp:revision>24</cp:revision>
  <dcterms:created xsi:type="dcterms:W3CDTF">2015-08-26T15:27:20Z</dcterms:created>
  <dcterms:modified xsi:type="dcterms:W3CDTF">2015-08-27T18:53:29Z</dcterms:modified>
</cp:coreProperties>
</file>