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2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hyperlink" Target="http://fotki.yandex.ru/users/owen1141952/view/242081/?page=1" TargetMode="External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ЗАГАДКА</a:t>
            </a:r>
            <a:endParaRPr lang="ru-RU" sz="5400" b="1" i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             </a:t>
            </a: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Кто мне скажет, что за птица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             В небесах, как ветер, мчится,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             Белый чертит за собой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            След в лазури </a:t>
            </a:r>
            <a:r>
              <a:rPr lang="ru-RU" b="1" i="1" dirty="0" err="1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голубой</a:t>
            </a: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?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            А ведёт её пилот!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           – Что же это? – …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                                                 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            </a:t>
            </a:r>
            <a:r>
              <a:rPr lang="ru-RU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(самолет)</a:t>
            </a:r>
            <a:endParaRPr lang="ru-RU" b="1" i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Станция №2</a:t>
            </a:r>
            <a:br>
              <a:rPr lang="ru-RU" sz="53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53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«Великая Россия, великая Победа»</a:t>
            </a:r>
            <a:endParaRPr lang="ru-RU" sz="5300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Самая яркая победа – </a:t>
            </a:r>
            <a:r>
              <a:rPr lang="ru-RU" b="1" dirty="0" err="1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победа</a:t>
            </a: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над фашистской Германией</a:t>
            </a:r>
            <a:endParaRPr lang="ru-RU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3074" name="Picture 2" descr="C:\Users\фесенки\Desktop\23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5" y="1357298"/>
            <a:ext cx="4000528" cy="278608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6" name="Picture 4" descr="C:\Users\фесенки\Desktop\15528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357298"/>
            <a:ext cx="4572000" cy="278608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7" name="Picture 5" descr="C:\Users\фесенки\Desktop\210029408554bf5aee03e2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4038600"/>
            <a:ext cx="6448425" cy="28194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фесенки\Desktop\WFrEsLq20r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29830" cy="421484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9" name="Picture 3" descr="C:\Users\фесенки\Desktop\155289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928934"/>
            <a:ext cx="5286380" cy="392906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БЛИЦ ОПРОС</a:t>
            </a:r>
            <a:endParaRPr lang="ru-RU" b="1" i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4768865"/>
          </a:xfrm>
        </p:spPr>
        <p:txBody>
          <a:bodyPr>
            <a:noAutofit/>
          </a:bodyPr>
          <a:lstStyle/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Что такое Родина? Патриотизм?</a:t>
            </a:r>
          </a:p>
          <a:p>
            <a:pPr lvl="0">
              <a:buNone/>
            </a:pPr>
            <a:endParaRPr lang="ru-RU" sz="2800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Что такое Победа? «Великая победа»?</a:t>
            </a:r>
          </a:p>
          <a:p>
            <a:pPr lvl="0">
              <a:buNone/>
            </a:pPr>
            <a:endParaRPr lang="ru-RU" sz="2800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Что значит быть гражданином России?</a:t>
            </a:r>
          </a:p>
          <a:p>
            <a:pPr lvl="0">
              <a:buNone/>
            </a:pPr>
            <a:endParaRPr lang="ru-RU" sz="2800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Можем ли мы гордиться историей своего народа?</a:t>
            </a:r>
          </a:p>
          <a:p>
            <a:pPr lvl="0">
              <a:buNone/>
            </a:pPr>
            <a:endParaRPr lang="ru-RU" sz="2800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Кто такой герой? Кого из героев России вы знаете? 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Россия – великая наша держава.</a:t>
            </a:r>
            <a:endParaRPr lang="ru-RU" sz="4800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10000"/>
          </a:bodyPr>
          <a:lstStyle/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Многонациональная страна – более 100 народов.</a:t>
            </a:r>
          </a:p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Более чем 1000-летняя история государственности.</a:t>
            </a:r>
          </a:p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Первый человек в космос – Ю. А. Гагарин(1961год – скоро 50-летие)</a:t>
            </a:r>
          </a:p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ahoma" pitchFamily="34" charset="0"/>
              </a:rPr>
              <a:t>Первое место в мире по площади – 17млн.км.кв.</a:t>
            </a:r>
          </a:p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ahoma" pitchFamily="34" charset="0"/>
              </a:rPr>
              <a:t>Граничим с 18 странами мира по суше и по воде.</a:t>
            </a:r>
          </a:p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ahoma" pitchFamily="34" charset="0"/>
              </a:rPr>
              <a:t>Население более 141 млн. человек.</a:t>
            </a:r>
          </a:p>
          <a:p>
            <a:r>
              <a:rPr lang="ru-RU" sz="33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ahoma" pitchFamily="34" charset="0"/>
              </a:rPr>
              <a:t>Богатейшие запасы пресной воды, полезных ископаемых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Пословицы и поговорки</a:t>
            </a:r>
            <a:endParaRPr lang="ru-RU" b="1" i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1.Для Родины своей ни сил, ни времени не жалей.</a:t>
            </a: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2.Для родной Отчизны не жаль и жизни.</a:t>
            </a: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3.Кто Родине служит верно, тот долг исполняет примерно.</a:t>
            </a: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4.Народы нашей страны дружбою сильны.</a:t>
            </a: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5.Красна девушка косами, а солдат орденами.</a:t>
            </a: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36841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dirty="0" smtClean="0"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dirty="0" smtClean="0"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dirty="0" smtClean="0"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dirty="0" smtClean="0"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dirty="0" smtClean="0"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dirty="0" smtClean="0"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Остановка №3.</a:t>
            </a:r>
            <a:b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«Присоединение Крыма к Российской Федерации»</a:t>
            </a:r>
            <a:r>
              <a:rPr lang="ru-RU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endParaRPr lang="ru-RU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C:\Users\фесенки\Desktop\c7c58666c21e8cdca607b4cb5556b629_i-5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57686" cy="32861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5603" name="Picture 3" descr="C:\Users\фесенки\Desktop\krym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0"/>
            <a:ext cx="4643438" cy="328612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5604" name="Picture 4" descr="C:\Users\фесенки\Desktop\53215edead57d5.44632150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00438"/>
            <a:ext cx="4357686" cy="335756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5605" name="Picture 5" descr="C:\Users\фесенки\Desktop\origina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3571876"/>
            <a:ext cx="4500562" cy="328612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Остановка № 4</a:t>
            </a:r>
            <a:br>
              <a:rPr lang="ru-RU" sz="49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«Многонациональный край: столетия сотрудничества и мира»</a:t>
            </a:r>
            <a:br>
              <a:rPr lang="ru-RU" sz="49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endParaRPr lang="ru-RU" sz="4900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3" y="142875"/>
            <a:ext cx="8786812" cy="10001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КУБАНЬ – МНОГОНАЦИОНАЛЬНЫЙ КРАЙ</a:t>
            </a:r>
            <a:endParaRPr lang="ru-RU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5286375"/>
            <a:ext cx="8715375" cy="1428750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chemeClr val="tx1"/>
                </a:solidFill>
              </a:rPr>
              <a:t>Многонациональность исторически характерна для нашего края.</a:t>
            </a:r>
          </a:p>
          <a:p>
            <a:pPr algn="l"/>
            <a:r>
              <a:rPr lang="ru-RU" sz="2400" b="1" smtClean="0">
                <a:solidFill>
                  <a:schemeClr val="tx1"/>
                </a:solidFill>
              </a:rPr>
              <a:t>На Кубани проживают более 100 национальностей.</a:t>
            </a:r>
          </a:p>
          <a:p>
            <a:pPr algn="l"/>
            <a:endParaRPr lang="ru-RU" sz="240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krasnodarkr.ru/images/krasnodar_ma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214438"/>
            <a:ext cx="3595688" cy="336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6" name="Picture 2" descr="http://karnaval-prokat.ru/default.aspx?mode=image&amp;id=15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1357313"/>
            <a:ext cx="8048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img-fotki.yandex.ru/get/4802/owen1141952.3c/0_3b1a0_83d488dc_-1-L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1563" y="1428750"/>
            <a:ext cx="1143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://dic.academic.ru/pictures/wiki/files/84/Tanc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5938" y="2857500"/>
            <a:ext cx="1071562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travel72.ru/images/articles/38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50" y="642938"/>
            <a:ext cx="172561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http://all-pages.com/img/publications/publication_2546_542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15125" y="2071688"/>
            <a:ext cx="120808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http://www.shapito.org/art/gipsy/gipsy5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15188" y="3571875"/>
            <a:ext cx="16684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4" descr="http://content.foto.mail.ru/mail/aina_aitzhanova/_answers/i-10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5750" y="4000500"/>
            <a:ext cx="1751013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9" name="Picture 5" descr="D:\Памятники\Рисунок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5800" y="304800"/>
            <a:ext cx="4433887" cy="4433887"/>
          </a:xfrm>
          <a:prstGeom prst="rect">
            <a:avLst/>
          </a:prstGeom>
          <a:noFill/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81400" y="152400"/>
            <a:ext cx="533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«Наша Родина большая,</a:t>
            </a:r>
            <a:br>
              <a:rPr kumimoji="0" lang="ru-RU" sz="44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Необъятная страна»</a:t>
            </a:r>
            <a:endParaRPr kumimoji="0" lang="ru-RU" sz="44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800" y="4953000"/>
            <a:ext cx="3581400" cy="16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Российская Федерация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8600" y="2514600"/>
            <a:ext cx="2438400" cy="10207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Субъекты Российской Федерации</a:t>
            </a:r>
            <a:endParaRPr kumimoji="0" lang="ru-RU" sz="44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D:\Памятники\Рисунок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386137" cy="2398713"/>
          </a:xfrm>
          <a:prstGeom prst="rect">
            <a:avLst/>
          </a:prstGeom>
          <a:noFill/>
        </p:spPr>
      </p:pic>
      <p:pic>
        <p:nvPicPr>
          <p:cNvPr id="1027" name="Picture 3" descr="D:\Памятники\Рисунок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48000" y="1600200"/>
            <a:ext cx="1573213" cy="1858963"/>
          </a:xfrm>
          <a:prstGeom prst="rect">
            <a:avLst/>
          </a:prstGeom>
          <a:noFill/>
        </p:spPr>
      </p:pic>
      <p:pic>
        <p:nvPicPr>
          <p:cNvPr id="1028" name="Picture 4" descr="D:\Памятники\Рисунок1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8600" y="3657600"/>
            <a:ext cx="4648200" cy="2971800"/>
          </a:xfrm>
          <a:prstGeom prst="rect">
            <a:avLst/>
          </a:prstGeom>
          <a:ln>
            <a:noFill/>
          </a:ln>
          <a:effectLst>
            <a:glow rad="101600">
              <a:schemeClr val="tx1">
                <a:alpha val="6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654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ПЕРВЫЕ ЖИТЕЛИ КУБАНИ</a:t>
            </a:r>
            <a:endParaRPr lang="ru-RU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5429250"/>
            <a:ext cx="8501063" cy="1143000"/>
          </a:xfrm>
        </p:spPr>
        <p:txBody>
          <a:bodyPr>
            <a:normAutofit fontScale="92500"/>
          </a:bodyPr>
          <a:lstStyle/>
          <a:p>
            <a:pPr algn="ctr">
              <a:buFont typeface="Arial" pitchFamily="34" charset="0"/>
              <a:buNone/>
            </a:pPr>
            <a:r>
              <a:rPr lang="ru-RU" sz="2400" b="1" dirty="0" smtClean="0"/>
              <a:t>	</a:t>
            </a:r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Территорию нашего края осваивали многие племена и народы: </a:t>
            </a:r>
            <a:r>
              <a:rPr lang="ru-RU" sz="2800" b="1" dirty="0" err="1" smtClean="0">
                <a:latin typeface="Cambria Math" pitchFamily="18" charset="0"/>
                <a:ea typeface="Cambria Math" pitchFamily="18" charset="0"/>
              </a:rPr>
              <a:t>меоты</a:t>
            </a:r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, скифы, сарматы, греки…</a:t>
            </a:r>
          </a:p>
          <a:p>
            <a:endParaRPr lang="ru-RU" dirty="0" smtClean="0"/>
          </a:p>
        </p:txBody>
      </p:sp>
      <p:pic>
        <p:nvPicPr>
          <p:cNvPr id="4" name="Picture 3" descr="C:\Users\костя\Desktop\меоты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071563"/>
            <a:ext cx="158115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костя\Desktop\скиф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2511425"/>
            <a:ext cx="1246187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костя\Desktop\сарматы.jpg"/>
          <p:cNvPicPr>
            <a:picLocks noChangeAspect="1" noChangeArrowheads="1"/>
          </p:cNvPicPr>
          <p:nvPr/>
        </p:nvPicPr>
        <p:blipFill>
          <a:blip r:embed="rId5" cstate="print"/>
          <a:srcRect b="13127"/>
          <a:stretch>
            <a:fillRect/>
          </a:stretch>
        </p:blipFill>
        <p:spPr bwMode="auto">
          <a:xfrm>
            <a:off x="7143750" y="1071563"/>
            <a:ext cx="18573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Users\костя\Desktop\гре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188" y="3143250"/>
            <a:ext cx="17446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" descr="C:\Documents and Settings\user\Рабочий стол\1286556011_11_00_11[1]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0250" y="1071563"/>
            <a:ext cx="5080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Дружба между народами – основа крепкого мира и процветания в нашей стране.</a:t>
            </a:r>
            <a:endParaRPr lang="ru-RU" sz="4900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428759"/>
          </a:xfrm>
        </p:spPr>
        <p:txBody>
          <a:bodyPr>
            <a:normAutofit fontScale="90000"/>
          </a:bodyPr>
          <a:lstStyle/>
          <a:p>
            <a:r>
              <a:rPr lang="ru-RU" sz="5400" b="1" i="1" dirty="0" err="1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Всекубанский</a:t>
            </a:r>
            <a:r>
              <a:rPr lang="ru-RU" sz="54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5400" b="1" i="1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классный час</a:t>
            </a:r>
            <a:endParaRPr lang="ru-RU" sz="5400" b="1" i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928802"/>
            <a:ext cx="8143932" cy="3071834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Andalus" pitchFamily="18" charset="-78"/>
              </a:rPr>
              <a:t>В единстве наша сила</a:t>
            </a:r>
            <a:endParaRPr lang="ru-RU" sz="8000" b="1" i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5840435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Остановка № 1 «Современная Россия: безопасность в глобальном мире»</a:t>
            </a:r>
          </a:p>
          <a:p>
            <a:pPr lvl="0">
              <a:buNone/>
            </a:pPr>
            <a:endParaRPr lang="ru-RU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Остановка № 2 «Великая Россия, Великая Победа»</a:t>
            </a:r>
          </a:p>
          <a:p>
            <a:pPr lvl="0">
              <a:buNone/>
            </a:pPr>
            <a:endParaRPr lang="ru-RU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b="1" i="1" dirty="0" err="1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Остановка№</a:t>
            </a:r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3 «Присоединение Крыма к Российской Федерации»</a:t>
            </a:r>
          </a:p>
          <a:p>
            <a:pPr lvl="0">
              <a:buNone/>
            </a:pPr>
            <a:endParaRPr lang="ru-RU" b="1" i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lvl="0"/>
            <a:r>
              <a:rPr lang="ru-RU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Остановка № 4 «Многонациональный край: столетия сотрудничества и мира»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ЕДИНСТВО</a:t>
            </a:r>
            <a:endParaRPr lang="ru-RU" sz="8800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Сплоченность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Мир 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Дружба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Согласие</a:t>
            </a:r>
            <a:endParaRPr lang="ru-RU" sz="5400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257176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Станция №1</a:t>
            </a:r>
            <a:b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«</a:t>
            </a:r>
            <a:r>
              <a:rPr lang="ru-RU" sz="4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Современная Россия: безопасность в глобальном мире</a:t>
            </a:r>
            <a:r>
              <a:rPr lang="ru-RU" sz="48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».</a:t>
            </a:r>
            <a:br>
              <a:rPr lang="ru-RU" sz="48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endParaRPr lang="ru-RU" sz="4800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D60093"/>
                </a:solidFill>
                <a:latin typeface="Cambria Math" pitchFamily="18" charset="0"/>
                <a:ea typeface="Cambria Math" pitchFamily="18" charset="0"/>
              </a:rPr>
              <a:t>Терроризм в современном мире и в России</a:t>
            </a:r>
            <a:endParaRPr lang="ru-RU" b="1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7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282" y="1428736"/>
            <a:ext cx="4038675" cy="2400999"/>
          </a:xfrm>
          <a:effectLst>
            <a:softEdge rad="127000"/>
          </a:effec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857752" y="1428736"/>
            <a:ext cx="4038600" cy="242093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50" name="Picture 2" descr="C:\Users\фесенки\Desktop\1338497630_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987158"/>
            <a:ext cx="4000528" cy="287084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1" name="Picture 3" descr="C:\Users\фесенки\Desktop\8170f7.png"/>
          <p:cNvPicPr>
            <a:picLocks noChangeAspect="1" noChangeArrowheads="1"/>
          </p:cNvPicPr>
          <p:nvPr/>
        </p:nvPicPr>
        <p:blipFill>
          <a:blip r:embed="rId6"/>
          <a:srcRect t="5128" r="13559"/>
          <a:stretch>
            <a:fillRect/>
          </a:stretch>
        </p:blipFill>
        <p:spPr bwMode="auto">
          <a:xfrm>
            <a:off x="4786314" y="4000504"/>
            <a:ext cx="4071966" cy="285749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Результат социального опроса</a:t>
            </a:r>
            <a:endParaRPr lang="ru-RU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34 % граждан боится, что жертвами террористов могут стать они сами или их близкие</a:t>
            </a:r>
          </a:p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47% в какой –то мере опасаются</a:t>
            </a:r>
          </a:p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11% никогда не задумывались об этом</a:t>
            </a:r>
          </a:p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8% уверены ,что теракты не грозят не им, не их близким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есенки\Desktop\125285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«</a:t>
            </a:r>
            <a:r>
              <a:rPr lang="ru-RU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Экологический кризис – дело рук человека</a:t>
            </a:r>
            <a:r>
              <a:rPr lang="ru-RU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»</a:t>
            </a:r>
            <a:br>
              <a:rPr lang="ru-RU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endParaRPr lang="ru-RU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5" name="Picture 4" descr="image05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3914775" cy="280035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5" descr="pictu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142984"/>
            <a:ext cx="4241800" cy="303847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Picture 4" descr="virubka_les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3929042"/>
            <a:ext cx="5072098" cy="292895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358</Words>
  <PresentationFormat>Экран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ЗАГАДКА</vt:lpstr>
      <vt:lpstr>Российская Федерация</vt:lpstr>
      <vt:lpstr>Всекубанский классный час</vt:lpstr>
      <vt:lpstr>Слайд 4</vt:lpstr>
      <vt:lpstr>ЕДИНСТВО</vt:lpstr>
      <vt:lpstr>   Станция №1  «Современная Россия: безопасность в глобальном мире». </vt:lpstr>
      <vt:lpstr>Терроризм в современном мире и в России</vt:lpstr>
      <vt:lpstr>Результат социального опроса</vt:lpstr>
      <vt:lpstr>«Экологический кризис – дело рук человека» </vt:lpstr>
      <vt:lpstr>  Станция №2 «Великая Россия, великая Победа»</vt:lpstr>
      <vt:lpstr>Самая яркая победа – победа над фашистской Германией</vt:lpstr>
      <vt:lpstr>Слайд 12</vt:lpstr>
      <vt:lpstr>БЛИЦ ОПРОС</vt:lpstr>
      <vt:lpstr>Россия – великая наша держава.</vt:lpstr>
      <vt:lpstr>Пословицы и поговорки</vt:lpstr>
      <vt:lpstr>      Остановка №3.  «Присоединение Крыма к Российской Федерации» </vt:lpstr>
      <vt:lpstr>Слайд 17</vt:lpstr>
      <vt:lpstr>       Остановка № 4  «Многонациональный край: столетия сотрудничества и мира» </vt:lpstr>
      <vt:lpstr>КУБАНЬ – МНОГОНАЦИОНАЛЬНЫЙ КРАЙ</vt:lpstr>
      <vt:lpstr>ПЕРВЫЕ ЖИТЕЛИ КУБАНИ</vt:lpstr>
      <vt:lpstr>       Дружба между народами – основа крепкого мира и процветания в нашей стране.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фесенки</dc:creator>
  <cp:lastModifiedBy>фесенки</cp:lastModifiedBy>
  <cp:revision>24</cp:revision>
  <dcterms:created xsi:type="dcterms:W3CDTF">2015-08-26T15:27:20Z</dcterms:created>
  <dcterms:modified xsi:type="dcterms:W3CDTF">2015-08-27T18:53:29Z</dcterms:modified>
</cp:coreProperties>
</file>