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6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733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75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091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564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625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917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9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65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56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358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320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EFAA4-9255-4689-89B8-E9B9E332E326}" type="datetimeFigureOut">
              <a:rPr lang="ru-RU" smtClean="0"/>
              <a:t>16.04.2019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4BAB9-6F70-4887-ACAF-D9633E3E7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380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105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2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499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3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933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4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-99392"/>
            <a:ext cx="9143999" cy="6957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06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332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6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235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8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1960" y="-9484"/>
            <a:ext cx="9142040" cy="68674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973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9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-6571"/>
            <a:ext cx="9144000" cy="68645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352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1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012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2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-19535"/>
            <a:ext cx="9144000" cy="68775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492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3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16946" y="-26965"/>
            <a:ext cx="9127054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808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34481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54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26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6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252519" cy="6957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599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7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217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6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891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2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860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-31870" y="476672"/>
            <a:ext cx="9252519" cy="5877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078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401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059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9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077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1"/>
          <p:cNvPicPr>
            <a:picLocks noGrp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777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Экран (4:3)</PresentationFormat>
  <Paragraphs>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Microsoft</cp:lastModifiedBy>
  <cp:revision>5</cp:revision>
  <dcterms:created xsi:type="dcterms:W3CDTF">2019-03-28T19:02:16Z</dcterms:created>
  <dcterms:modified xsi:type="dcterms:W3CDTF">2019-04-16T18:43:41Z</dcterms:modified>
</cp:coreProperties>
</file>