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3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9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FAA4-9255-4689-89B8-E9B9E332E32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BAB9-6F70-4887-ACAF-D9633E3E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9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3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3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960" y="-9484"/>
            <a:ext cx="9142040" cy="6867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-6571"/>
            <a:ext cx="9144000" cy="6864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5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1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-19535"/>
            <a:ext cx="9144000" cy="687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9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6946" y="-26965"/>
            <a:ext cx="91270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0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252519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6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-31870" y="476672"/>
            <a:ext cx="9252519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0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7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5</cp:revision>
  <dcterms:created xsi:type="dcterms:W3CDTF">2019-03-28T19:02:16Z</dcterms:created>
  <dcterms:modified xsi:type="dcterms:W3CDTF">2019-04-16T18:43:41Z</dcterms:modified>
</cp:coreProperties>
</file>