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8" r:id="rId2"/>
    <p:sldId id="256" r:id="rId3"/>
    <p:sldId id="267" r:id="rId4"/>
    <p:sldId id="273" r:id="rId5"/>
    <p:sldId id="274" r:id="rId6"/>
    <p:sldId id="271" r:id="rId7"/>
    <p:sldId id="268" r:id="rId8"/>
    <p:sldId id="263" r:id="rId9"/>
    <p:sldId id="264" r:id="rId10"/>
    <p:sldId id="265" r:id="rId11"/>
    <p:sldId id="266" r:id="rId12"/>
    <p:sldId id="262" r:id="rId13"/>
    <p:sldId id="257" r:id="rId14"/>
    <p:sldId id="258" r:id="rId15"/>
    <p:sldId id="259" r:id="rId16"/>
    <p:sldId id="260" r:id="rId17"/>
    <p:sldId id="269" r:id="rId18"/>
    <p:sldId id="270" r:id="rId19"/>
    <p:sldId id="272" r:id="rId20"/>
    <p:sldId id="261" r:id="rId21"/>
    <p:sldId id="277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812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92788-A044-49EC-8954-6DB876BC2B5E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4D7B13-E527-41C2-8104-0FE2E327BBB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Внеклассное мероприятие               « </a:t>
            </a:r>
            <a:r>
              <a:rPr lang="ru-RU" sz="5300" dirty="0" smtClean="0"/>
              <a:t>Доброта, что солнце »</a:t>
            </a:r>
            <a:endParaRPr lang="ru-RU" sz="53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r"/>
            <a:r>
              <a:rPr lang="ru-RU" dirty="0" smtClean="0"/>
              <a:t>Подготовила </a:t>
            </a:r>
          </a:p>
          <a:p>
            <a:pPr algn="r"/>
            <a:r>
              <a:rPr lang="ru-RU" dirty="0" smtClean="0"/>
              <a:t>Кл. </a:t>
            </a:r>
            <a:r>
              <a:rPr lang="ru-RU" dirty="0" err="1" smtClean="0"/>
              <a:t>руковод</a:t>
            </a:r>
            <a:r>
              <a:rPr lang="ru-RU" dirty="0" smtClean="0"/>
              <a:t>.</a:t>
            </a:r>
          </a:p>
          <a:p>
            <a:pPr algn="r"/>
            <a:r>
              <a:rPr lang="ru-RU" dirty="0" smtClean="0"/>
              <a:t>Сердюк Е.Г.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dirty="0" smtClean="0"/>
              <a:t>Природа и доброта.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Природа всегда встречает нас радушно. Хорошо любоваться всей прелестью, которую нам дарят цветы и деревья, насекомые и капли росы. Природа велика, но беззащитна. Легко сорвать цветок, сломать ветку, наступить на муравейник, бросить мусор, уходя из леса, разжечь костер и забыть его потушить. Ничего, природа все стерпит, она же ничего не может сказать. А мы должны думать о последствиях каждого своего поступка. Если человек мучает животных и загрязняет природу, разве он может быть добрым? Разве можно быть добрым к людям и злым к животным?</a:t>
            </a:r>
            <a:endParaRPr lang="ru-RU" dirty="0"/>
          </a:p>
        </p:txBody>
      </p:sp>
      <p:pic>
        <p:nvPicPr>
          <p:cNvPr id="4" name="Picture 6" descr="http://im8-tub.yandex.net/i?id=12456147-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7" y="0"/>
            <a:ext cx="3357554" cy="1948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«Гадкий утенок»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Мама 14-летнего сына жалуется на то, что сын нисколько не слушает ее, учиться не хочет. На уме у мальчика только гулянки и развлечения. А когда он </a:t>
            </a:r>
            <a:r>
              <a:rPr lang="ru-RU" dirty="0" err="1" smtClean="0"/>
              <a:t>дома,то</a:t>
            </a:r>
            <a:r>
              <a:rPr lang="ru-RU" dirty="0" smtClean="0"/>
              <a:t> смотрит телевизор, громко включает музыку или играет в компьютер. А ведь она в него всю душу вложила. Себе во многом отказывала, чтоб у сына было все. А у сына на все один ответ: «Ты мне все должна, а я тебе ничего».                </a:t>
            </a:r>
          </a:p>
          <a:p>
            <a:r>
              <a:rPr lang="ru-RU" dirty="0" smtClean="0"/>
              <a:t>Порой трудно разглядеть зародыш жестокости. Старая женщина </a:t>
            </a:r>
            <a:r>
              <a:rPr lang="ru-RU" smtClean="0"/>
              <a:t>с умилением </a:t>
            </a:r>
            <a:r>
              <a:rPr lang="ru-RU" dirty="0" smtClean="0"/>
              <a:t>говорит 3-летнему внуку-крепышу: «Ну, побей бабушку, вот какой ты у нас сильный, смотри как бабушке больно», внушая ему, что причинять боль другим это забавно и твоей силой должны все восхищаться.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		Продолжите пословицы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Доброе слово лечит, - будешь сам без беды.</a:t>
            </a:r>
          </a:p>
          <a:p>
            <a:r>
              <a:rPr lang="ru-RU" dirty="0" smtClean="0"/>
              <a:t>Добрая слава лежит, злое – калечит.              </a:t>
            </a:r>
          </a:p>
          <a:p>
            <a:r>
              <a:rPr lang="ru-RU" dirty="0" smtClean="0"/>
              <a:t>Доброта нигде не теряет своего достоинства.</a:t>
            </a:r>
          </a:p>
          <a:p>
            <a:r>
              <a:rPr lang="ru-RU" dirty="0" smtClean="0"/>
              <a:t>Кто любит добрые дела, а худая бежит.            </a:t>
            </a:r>
          </a:p>
          <a:p>
            <a:r>
              <a:rPr lang="ru-RU" dirty="0" smtClean="0"/>
              <a:t>Добрые вести тому и жизнь мила.                     </a:t>
            </a:r>
          </a:p>
          <a:p>
            <a:r>
              <a:rPr lang="ru-RU" dirty="0" smtClean="0"/>
              <a:t>Делай другим добро прибавят чести.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Высказывания о доброте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 Доброта лучше красоты»( Генрих Гейне)                           </a:t>
            </a:r>
          </a:p>
          <a:p>
            <a:r>
              <a:rPr lang="ru-RU" dirty="0" smtClean="0"/>
              <a:t>«Ничто не обходится нам так дешево и не ценится так дорого, как вежливость и доброта» (Мигель Сервантес)                                                                      </a:t>
            </a:r>
          </a:p>
          <a:p>
            <a:r>
              <a:rPr lang="ru-RU" dirty="0" smtClean="0"/>
              <a:t>«Чтобы оценить доброту в человеке, надо иметь некоторую долю этого качества и в самом себе» (Вильям Шекспир)                                                        </a:t>
            </a:r>
          </a:p>
          <a:p>
            <a:r>
              <a:rPr lang="ru-RU" dirty="0" smtClean="0"/>
              <a:t>«Истинная доброта заключается в благожелательном отношении к людям» (Жан Жак Руссо)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  Молодой внук, парень 15 лет, играет в компьютерные игры, громко слушая музыку. В соседней комнате находится его пожилая бабушка, которая не может сосредоточиться над чтением книги. Она делает ему замечания, которые подросток игнорирует и делает звук музыки еще громче. В чем здесь парадокс поколений?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  Ездя в общественном транспорте невольно становишься свидетелем жестокого обращения к пожилым людям. Услышав откровенный разговор двух девушек, я была поражена сложившейся ситуацией в их семье. Девушка призналась, что получая ежемесячную пенсию своей тети, прогнала ту из дому. Пожилая женщина скиталась от одного дома к другому в поисках пристанища. Кто виноват? Что делать?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Ситуация № 3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По рассказам одной из жителей дома престарелых узнали, что ее прогнали из дому только потому, что она занимала одну из комнат трехкомнатной квартиры своих детей. «Живешь, не умираешь, а в этой комнате мог бы жить твой единственный внук. Сделали бы ремонт, убрали бы весь твой хлам, а ведь даже не болеешь», -упрекали дети. Не выдержав этого , женщина ушла от них. Неужели под старость она оказалась никому не нужной, вырастив своих детей 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Правила доброты.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Идя по улице с мамой, помоги ей нести тяжелую сумку.                                                                                 </a:t>
            </a:r>
          </a:p>
          <a:p>
            <a:r>
              <a:rPr lang="ru-RU" dirty="0" smtClean="0"/>
              <a:t>Звони домой, друзьям, когда уезжаешь.                      </a:t>
            </a:r>
          </a:p>
          <a:p>
            <a:r>
              <a:rPr lang="ru-RU" dirty="0" smtClean="0"/>
              <a:t>Защищайте девочек и маленьких детей.                     </a:t>
            </a:r>
          </a:p>
          <a:p>
            <a:r>
              <a:rPr lang="ru-RU" dirty="0" smtClean="0"/>
              <a:t>Не бойся предлагать свою помощь тем, кто в ней нуждается.                                                                           </a:t>
            </a:r>
          </a:p>
          <a:p>
            <a:r>
              <a:rPr lang="ru-RU" dirty="0" smtClean="0"/>
              <a:t>Не допускай грубости.                                                     </a:t>
            </a:r>
          </a:p>
          <a:p>
            <a:r>
              <a:rPr lang="ru-RU" dirty="0" smtClean="0"/>
              <a:t>Старайся во всем помочь ближнему.                                </a:t>
            </a:r>
          </a:p>
          <a:p>
            <a:r>
              <a:rPr lang="ru-RU" dirty="0" smtClean="0"/>
              <a:t>Помоги слабым, больным.                                            </a:t>
            </a:r>
          </a:p>
          <a:p>
            <a:r>
              <a:rPr lang="ru-RU" dirty="0" smtClean="0"/>
              <a:t>Учись добру у других.                                                    </a:t>
            </a:r>
          </a:p>
          <a:p>
            <a:r>
              <a:rPr lang="ru-RU" dirty="0" smtClean="0"/>
              <a:t>Уступи место в автобусе пожилым людям.                          </a:t>
            </a:r>
          </a:p>
          <a:p>
            <a:r>
              <a:rPr lang="ru-RU" dirty="0" smtClean="0"/>
              <a:t>Будьте добрым и милосердным человеком.                     </a:t>
            </a:r>
          </a:p>
          <a:p>
            <a:r>
              <a:rPr lang="ru-RU" dirty="0" smtClean="0"/>
              <a:t>Относись к людям так, как хотел, чтобы и к тебе так относились.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Паутинка добра.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Поступать по законам доброты –это красиво, почетно, потому что добрые дела и поступки живут в веках.                                                                              </a:t>
            </a:r>
          </a:p>
          <a:p>
            <a:r>
              <a:rPr lang="ru-RU" dirty="0" smtClean="0"/>
              <a:t>Человечность, доброта, порядочность, милосердие всегда будут востребованы.                                            </a:t>
            </a:r>
          </a:p>
          <a:p>
            <a:r>
              <a:rPr lang="ru-RU" dirty="0" smtClean="0"/>
              <a:t>Замечать тех, кто рядом с тобой, прощать, дарить радость близким и своим друзьям – только то, </a:t>
            </a:r>
            <a:r>
              <a:rPr lang="ru-RU" smtClean="0"/>
              <a:t>что требуется от вас!                                                                  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Наши добрые дела.                                       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Участие в благотворительных акциях.                         </a:t>
            </a:r>
          </a:p>
          <a:p>
            <a:r>
              <a:rPr lang="ru-RU" dirty="0" smtClean="0"/>
              <a:t>Поздравления ветеранов ВОВ и приглашение их на праздничные концерты.                                                </a:t>
            </a:r>
          </a:p>
          <a:p>
            <a:r>
              <a:rPr lang="ru-RU" dirty="0" smtClean="0"/>
              <a:t>Поздравления с днем рождения и праздниками учителей-ветеранов.                                                         </a:t>
            </a:r>
          </a:p>
          <a:p>
            <a:r>
              <a:rPr lang="ru-RU" dirty="0" smtClean="0"/>
              <a:t>Посадка деревьев и кустарников на территории школы, села.                                                                     </a:t>
            </a:r>
          </a:p>
          <a:p>
            <a:r>
              <a:rPr lang="ru-RU" dirty="0" smtClean="0"/>
              <a:t>Подкормка птиц зимой.                                                    </a:t>
            </a:r>
          </a:p>
          <a:p>
            <a:r>
              <a:rPr lang="ru-RU" dirty="0" smtClean="0"/>
              <a:t>Благоустройство территории школы, класса.              </a:t>
            </a:r>
          </a:p>
          <a:p>
            <a:r>
              <a:rPr lang="ru-RU" dirty="0" smtClean="0"/>
              <a:t>Помощь в выращивании овощей для школьной столовой.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dirty="0" smtClean="0"/>
              <a:t>Доброта </a:t>
            </a:r>
            <a:br>
              <a:rPr lang="ru-RU" sz="6600" dirty="0" smtClean="0"/>
            </a:br>
            <a:r>
              <a:rPr lang="ru-RU" sz="6600" dirty="0" smtClean="0"/>
              <a:t>спасет</a:t>
            </a:r>
            <a:br>
              <a:rPr lang="ru-RU" sz="6600" dirty="0" smtClean="0"/>
            </a:br>
            <a:r>
              <a:rPr lang="ru-RU" sz="6600" dirty="0" smtClean="0"/>
              <a:t>мир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http://im7-tub.yandex.net/i?id=3057433-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3643338" cy="5427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дети - наше будущее.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r>
              <a:rPr lang="ru-RU" sz="10400" dirty="0" smtClean="0"/>
              <a:t>«Наши дети – это наша старость. Правильное воспитание – это наша счастливая старость, плохое воспитание – это наше будущее горе, это наши слезы, это наша вина перед другими людьми»</a:t>
            </a:r>
          </a:p>
          <a:p>
            <a:pPr>
              <a:buNone/>
            </a:pPr>
            <a:r>
              <a:rPr lang="ru-RU" sz="10400" dirty="0" smtClean="0"/>
              <a:t>    (А.С.Макаренко) .                                                          </a:t>
            </a:r>
          </a:p>
          <a:p>
            <a:pPr>
              <a:buNone/>
            </a:pPr>
            <a:endParaRPr lang="ru-RU" sz="10400" dirty="0" smtClean="0"/>
          </a:p>
          <a:p>
            <a:pPr>
              <a:buNone/>
            </a:pPr>
            <a:r>
              <a:rPr lang="ru-RU" sz="10400" dirty="0" smtClean="0"/>
              <a:t>                                                             </a:t>
            </a:r>
          </a:p>
          <a:p>
            <a:pPr>
              <a:buNone/>
            </a:pPr>
            <a:r>
              <a:rPr lang="ru-RU" sz="10400" dirty="0" smtClean="0"/>
              <a:t>    Как бы жизнь не летела, дней своих не жалей, </a:t>
            </a:r>
          </a:p>
          <a:p>
            <a:pPr>
              <a:buNone/>
            </a:pPr>
            <a:r>
              <a:rPr lang="ru-RU" sz="10400" dirty="0" smtClean="0"/>
              <a:t>     Делай доброе дело, ради счастья людей.</a:t>
            </a:r>
          </a:p>
          <a:p>
            <a:pPr>
              <a:buNone/>
            </a:pPr>
            <a:r>
              <a:rPr lang="ru-RU" sz="10400" dirty="0" smtClean="0"/>
              <a:t>     Чтобы сердце горело, а не тлело во мгле, </a:t>
            </a:r>
          </a:p>
          <a:p>
            <a:pPr>
              <a:buNone/>
            </a:pPr>
            <a:r>
              <a:rPr lang="ru-RU" sz="10400" dirty="0" smtClean="0"/>
              <a:t>	 Делай доброе дело – тем живи на земле.    </a:t>
            </a:r>
          </a:p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Внутренний психологический мир человека. (</a:t>
            </a:r>
            <a:r>
              <a:rPr lang="ru-RU" dirty="0" smtClean="0">
                <a:solidFill>
                  <a:srgbClr val="00B0F0"/>
                </a:solidFill>
              </a:rPr>
              <a:t>Д</a:t>
            </a:r>
            <a:r>
              <a:rPr lang="ru-RU" dirty="0" smtClean="0"/>
              <a:t>уша)</a:t>
            </a:r>
          </a:p>
          <a:p>
            <a:r>
              <a:rPr lang="ru-RU" dirty="0" smtClean="0"/>
              <a:t>Наука, изучающая процессы и закономерности психологической деятельности  человека. (Псих</a:t>
            </a:r>
            <a:r>
              <a:rPr lang="ru-RU" dirty="0" smtClean="0">
                <a:solidFill>
                  <a:srgbClr val="00B0F0"/>
                </a:solidFill>
              </a:rPr>
              <a:t>о</a:t>
            </a:r>
            <a:r>
              <a:rPr lang="ru-RU" dirty="0" smtClean="0"/>
              <a:t>логия)</a:t>
            </a:r>
          </a:p>
          <a:p>
            <a:r>
              <a:rPr lang="ru-RU" dirty="0" smtClean="0"/>
              <a:t>Проявление заботы, внимания. (За</a:t>
            </a:r>
            <a:r>
              <a:rPr lang="ru-RU" dirty="0" smtClean="0">
                <a:solidFill>
                  <a:srgbClr val="00B0F0"/>
                </a:solidFill>
              </a:rPr>
              <a:t>б</a:t>
            </a:r>
            <a:r>
              <a:rPr lang="ru-RU" dirty="0" smtClean="0"/>
              <a:t>отливость)</a:t>
            </a:r>
          </a:p>
          <a:p>
            <a:r>
              <a:rPr lang="ru-RU" dirty="0" smtClean="0"/>
              <a:t>Жалость, сочувствие, вызываемое несчастьем другого человека. (Сост</a:t>
            </a:r>
            <a:r>
              <a:rPr lang="ru-RU" dirty="0" smtClean="0">
                <a:solidFill>
                  <a:srgbClr val="00B0F0"/>
                </a:solidFill>
              </a:rPr>
              <a:t>р</a:t>
            </a:r>
            <a:r>
              <a:rPr lang="ru-RU" dirty="0" smtClean="0"/>
              <a:t>адание)</a:t>
            </a:r>
          </a:p>
          <a:p>
            <a:r>
              <a:rPr lang="ru-RU" dirty="0" smtClean="0"/>
              <a:t>Чувство ответственности за своё поведение перед окружающими людьми. (С</a:t>
            </a:r>
            <a:r>
              <a:rPr lang="ru-RU" dirty="0" smtClean="0">
                <a:solidFill>
                  <a:srgbClr val="00B0F0"/>
                </a:solidFill>
              </a:rPr>
              <a:t>о</a:t>
            </a:r>
            <a:r>
              <a:rPr lang="ru-RU" dirty="0" smtClean="0"/>
              <a:t>весть)</a:t>
            </a:r>
          </a:p>
          <a:p>
            <a:r>
              <a:rPr lang="ru-RU" dirty="0" smtClean="0"/>
              <a:t>Высокий уровень чего-нибудь, высокие умения. (Куль</a:t>
            </a:r>
            <a:r>
              <a:rPr lang="ru-RU" dirty="0" smtClean="0">
                <a:solidFill>
                  <a:srgbClr val="00B0F0"/>
                </a:solidFill>
              </a:rPr>
              <a:t>т</a:t>
            </a:r>
            <a:r>
              <a:rPr lang="ru-RU" dirty="0" smtClean="0"/>
              <a:t>ура)</a:t>
            </a:r>
          </a:p>
          <a:p>
            <a:r>
              <a:rPr lang="ru-RU" dirty="0" smtClean="0"/>
              <a:t>Почтительное отношение, основанное на признании чьих-либо достоинств. (Ув</a:t>
            </a:r>
            <a:r>
              <a:rPr lang="ru-RU" dirty="0" smtClean="0">
                <a:solidFill>
                  <a:srgbClr val="00B0F0"/>
                </a:solidFill>
              </a:rPr>
              <a:t>а</a:t>
            </a:r>
            <a:r>
              <a:rPr lang="ru-RU" dirty="0" smtClean="0"/>
              <a:t>жение)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Я надеюсь, ребята, что вы вырастите добрыми, вежливыми, гуманными людьми. И эти качества будут сопровождать вас всю жизнь. Ведь такие качества как человечность, доброта, порядочность всегда нужны людям! Не забывайте об этом!             </a:t>
            </a:r>
          </a:p>
          <a:p>
            <a:r>
              <a:rPr lang="ru-RU" dirty="0" smtClean="0"/>
              <a:t>На этом мы заканчиваем наше мероприятие, всего вам доброго!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«Давайте поклоняться доброте!»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Давайте поклоняться доброте!                                    </a:t>
            </a:r>
          </a:p>
          <a:p>
            <a:r>
              <a:rPr lang="ru-RU" dirty="0" smtClean="0"/>
              <a:t>Давайте с думой жить о доброте:                                  </a:t>
            </a:r>
          </a:p>
          <a:p>
            <a:r>
              <a:rPr lang="ru-RU" dirty="0" smtClean="0"/>
              <a:t>Вся в </a:t>
            </a:r>
            <a:r>
              <a:rPr lang="ru-RU" dirty="0" err="1" smtClean="0"/>
              <a:t>голубой</a:t>
            </a:r>
            <a:r>
              <a:rPr lang="ru-RU" dirty="0" smtClean="0"/>
              <a:t> и звездной красоте,                               </a:t>
            </a:r>
          </a:p>
          <a:p>
            <a:r>
              <a:rPr lang="ru-RU" dirty="0" smtClean="0"/>
              <a:t>Земля добра. Она нас дарит хлебом,                               </a:t>
            </a:r>
          </a:p>
          <a:p>
            <a:r>
              <a:rPr lang="ru-RU" dirty="0" smtClean="0"/>
              <a:t>Живой водой и деревом в цвету.                                       </a:t>
            </a:r>
          </a:p>
          <a:p>
            <a:r>
              <a:rPr lang="ru-RU" dirty="0" smtClean="0"/>
              <a:t>Под этим вечно неспокойным небом                           </a:t>
            </a:r>
          </a:p>
          <a:p>
            <a:r>
              <a:rPr lang="ru-RU" dirty="0" smtClean="0"/>
              <a:t>Давайте воевать за доброту!                                           </a:t>
            </a:r>
          </a:p>
          <a:p>
            <a:r>
              <a:rPr lang="ru-RU" dirty="0" smtClean="0"/>
              <a:t>                                                         А. </a:t>
            </a:r>
            <a:r>
              <a:rPr lang="ru-RU" dirty="0" err="1" smtClean="0"/>
              <a:t>Чепурова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«Твори добро на всей земле…»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«Твори добро на всей земле, твори добро другим во благо…». Слова этой песни известны многим, ведь человек должен жить в атмосфере добра, добро создаем мы сами, оно складывается из наших добрых дел, чувств, памяти на добро.                           </a:t>
            </a:r>
          </a:p>
          <a:p>
            <a:r>
              <a:rPr lang="ru-RU" dirty="0" smtClean="0"/>
              <a:t>Добро-это все положительное, хорошее, полезное.</a:t>
            </a:r>
          </a:p>
          <a:p>
            <a:r>
              <a:rPr lang="ru-RU" dirty="0" smtClean="0"/>
              <a:t>Доброта, милосердие, жалость, благородство, любовь, ответственность – все они неразделимы друг от друга, без этих ценностей нет жизни на Земле.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10 заповедей Божиих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10 заповедях Божиих говорится:»Чти отца твоего и матерь твою, да благо </a:t>
            </a:r>
            <a:r>
              <a:rPr lang="ru-RU" dirty="0" err="1" smtClean="0"/>
              <a:t>ти</a:t>
            </a:r>
            <a:r>
              <a:rPr lang="ru-RU" dirty="0" smtClean="0"/>
              <a:t> будет и да </a:t>
            </a:r>
            <a:r>
              <a:rPr lang="ru-RU" dirty="0" err="1" smtClean="0"/>
              <a:t>долголетен</a:t>
            </a:r>
            <a:r>
              <a:rPr lang="ru-RU" dirty="0" smtClean="0"/>
              <a:t> 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будети</a:t>
            </a:r>
            <a:r>
              <a:rPr lang="ru-RU" dirty="0" smtClean="0"/>
              <a:t> на Земле».                                                             </a:t>
            </a:r>
          </a:p>
          <a:p>
            <a:r>
              <a:rPr lang="ru-RU" dirty="0" smtClean="0"/>
              <a:t>Чтобы человеку остаться человеком, помнить свои корни, жить по – </a:t>
            </a:r>
            <a:r>
              <a:rPr lang="ru-RU" dirty="0" err="1" smtClean="0"/>
              <a:t>людски</a:t>
            </a:r>
            <a:r>
              <a:rPr lang="ru-RU" dirty="0" smtClean="0"/>
              <a:t>, важно любить своих родителей.                                                                    </a:t>
            </a:r>
          </a:p>
          <a:p>
            <a:r>
              <a:rPr lang="ru-RU" dirty="0" smtClean="0"/>
              <a:t>К сожалению, в России много Домов престарелых, много людей остаются брошенными по вине своих родных и близких. Что побуждает их пойти на такой шаг?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Что такое доброта?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Добрый человек всегда вежлив со своим собеседником.                                                                </a:t>
            </a:r>
          </a:p>
          <a:p>
            <a:r>
              <a:rPr lang="ru-RU" dirty="0" smtClean="0"/>
              <a:t>Если у друга удача, добрый человек поздравит его, а если беда – добрые слова помогут ему.                      </a:t>
            </a:r>
          </a:p>
          <a:p>
            <a:r>
              <a:rPr lang="ru-RU" dirty="0" smtClean="0"/>
              <a:t>Доброму человеку чужая боль как своя.                     </a:t>
            </a:r>
          </a:p>
          <a:p>
            <a:r>
              <a:rPr lang="ru-RU" dirty="0" smtClean="0"/>
              <a:t>Добрый человек всегда говорит правду.                     </a:t>
            </a:r>
          </a:p>
          <a:p>
            <a:r>
              <a:rPr lang="ru-RU" dirty="0" smtClean="0"/>
              <a:t>Добрый человек бережно относится к животным и природе.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32732"/>
          </a:xfrm>
        </p:spPr>
        <p:txBody>
          <a:bodyPr/>
          <a:lstStyle/>
          <a:p>
            <a:r>
              <a:rPr lang="ru-RU" dirty="0" smtClean="0"/>
              <a:t>Животные и доброта.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наш век стремительно развивается прогресс, но мы порой совершаем необдуманные поступки…</a:t>
            </a:r>
          </a:p>
          <a:p>
            <a:r>
              <a:rPr lang="ru-RU" dirty="0" smtClean="0"/>
              <a:t>Я предал пса, что был ко мне привязан,                  </a:t>
            </a:r>
          </a:p>
          <a:p>
            <a:r>
              <a:rPr lang="ru-RU" dirty="0" smtClean="0"/>
              <a:t>Как добрый человек и друг большой.                         </a:t>
            </a:r>
          </a:p>
          <a:p>
            <a:r>
              <a:rPr lang="ru-RU" dirty="0" smtClean="0"/>
              <a:t>Я подарил его, как дарят вазу, забыв, что он с понятьем и душой.                                                              </a:t>
            </a:r>
          </a:p>
          <a:p>
            <a:r>
              <a:rPr lang="ru-RU" dirty="0" smtClean="0"/>
              <a:t>Своей судьбе он покорился молча, но глянул мне в глаза с такой тоской!                                                       </a:t>
            </a:r>
          </a:p>
          <a:p>
            <a:r>
              <a:rPr lang="ru-RU" dirty="0" smtClean="0"/>
              <a:t>А у чужих всю ночь он выл по-волчьи, бросая вызов совести людской.                                                             </a:t>
            </a:r>
          </a:p>
          <a:p>
            <a:r>
              <a:rPr lang="ru-RU" dirty="0" smtClean="0"/>
              <a:t>Он звал меня и я его услышал,- я тоже был с разлукою знаком, -                                                                                                </a:t>
            </a:r>
          </a:p>
          <a:p>
            <a:r>
              <a:rPr lang="ru-RU" dirty="0" smtClean="0"/>
              <a:t>И вот он у меня под боком дышит и руку лижет вязким языком.       </a:t>
            </a:r>
          </a:p>
          <a:p>
            <a:r>
              <a:rPr lang="ru-RU" dirty="0" smtClean="0"/>
              <a:t>Ну что тут скажешь? – рабская натура!  Давно ли от обиды голосил?                                                                                                             </a:t>
            </a:r>
          </a:p>
          <a:p>
            <a:r>
              <a:rPr lang="ru-RU" dirty="0" smtClean="0"/>
              <a:t>Ну, хоть бы раз в отместку или сдуру меня по-зверски яро укусил!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Picture 2" descr="http://im2-tub.yandex.net/i?id=94207349-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0"/>
            <a:ext cx="2357422" cy="1907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Трагедия в Беслане.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Трагедия в Беслане в сентябре 2004 года показала яркие примеры самопожертвования во имя жизни другого человека. 18 учителей погибли от пуль озверевших террористов, спасая школьников. Среди них 74- летний учитель физкультуры Иван Константинович </a:t>
            </a:r>
            <a:r>
              <a:rPr lang="ru-RU" dirty="0" err="1" smtClean="0"/>
              <a:t>Канидзе</a:t>
            </a:r>
            <a:r>
              <a:rPr lang="ru-RU" dirty="0" smtClean="0"/>
              <a:t>, спасший 30 детей и получивший в спину 3 пули. Страшное бедствие всколыхнуло людей, вызвало самые добрые чувства, помощь пострадавшим оказывали все народы России… Сдавали кровь, перечисляли деньги, приносили вещи, игрушки детям.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Доброта во время войны.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тяжелые годы войны, в голодное время люди не могли пройти мимо раненого, помогали, тащили на себе, подвозили. И после войны самые добрые, самые горячие чувства взаимопомощи, </a:t>
            </a:r>
            <a:r>
              <a:rPr lang="ru-RU" dirty="0" err="1" smtClean="0"/>
              <a:t>взаимообязанности</a:t>
            </a:r>
            <a:r>
              <a:rPr lang="ru-RU" dirty="0" smtClean="0"/>
              <a:t> сохранялись. Люди делились всем. Тысячи детей, оставшихся без родителей, были усыновлены или удочерены. Но в современной жизни мы порой видим совсем другое: около 500 тыс. брошенных детей при живых родителях -  результат жестокости и эгоизма.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367</TotalTime>
  <Words>1537</Words>
  <Application>Microsoft Office PowerPoint</Application>
  <PresentationFormat>Экран (4:3)</PresentationFormat>
  <Paragraphs>120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Внеклассное мероприятие               « Доброта, что солнце »</vt:lpstr>
      <vt:lpstr>Доброта  спасет мир</vt:lpstr>
      <vt:lpstr>«Давайте поклоняться доброте!»</vt:lpstr>
      <vt:lpstr>«Твори добро на всей земле…»</vt:lpstr>
      <vt:lpstr> 10 заповедей Божиих</vt:lpstr>
      <vt:lpstr>  Что такое доброта?</vt:lpstr>
      <vt:lpstr>Животные и доброта.</vt:lpstr>
      <vt:lpstr>  Трагедия в Беслане.</vt:lpstr>
      <vt:lpstr> Доброта во время войны.</vt:lpstr>
      <vt:lpstr>Природа и доброта.</vt:lpstr>
      <vt:lpstr>  «Гадкий утенок»</vt:lpstr>
      <vt:lpstr>  Продолжите пословицы</vt:lpstr>
      <vt:lpstr> Высказывания о доброте</vt:lpstr>
      <vt:lpstr>Ситуация № 1</vt:lpstr>
      <vt:lpstr>Ситуация № 2</vt:lpstr>
      <vt:lpstr>Ситуация № 3</vt:lpstr>
      <vt:lpstr>  Правила доброты.</vt:lpstr>
      <vt:lpstr>  Паутинка добра.</vt:lpstr>
      <vt:lpstr> Наши добрые дела.                                        </vt:lpstr>
      <vt:lpstr>Наши дети - наше будущее.</vt:lpstr>
      <vt:lpstr>Слайд 21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Доброта  спасет мир</dc:title>
  <dc:creator>Admin</dc:creator>
  <cp:lastModifiedBy>Admin</cp:lastModifiedBy>
  <cp:revision>45</cp:revision>
  <dcterms:created xsi:type="dcterms:W3CDTF">2011-01-22T17:14:20Z</dcterms:created>
  <dcterms:modified xsi:type="dcterms:W3CDTF">2014-12-11T18:53:02Z</dcterms:modified>
</cp:coreProperties>
</file>